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6" r:id="rId1"/>
  </p:sldMasterIdLst>
  <p:notesMasterIdLst>
    <p:notesMasterId r:id="rId102"/>
  </p:notesMasterIdLst>
  <p:handoutMasterIdLst>
    <p:handoutMasterId r:id="rId103"/>
  </p:handoutMasterIdLst>
  <p:sldIdLst>
    <p:sldId id="525" r:id="rId2"/>
    <p:sldId id="876" r:id="rId3"/>
    <p:sldId id="1216" r:id="rId4"/>
    <p:sldId id="1159" r:id="rId5"/>
    <p:sldId id="1158" r:id="rId6"/>
    <p:sldId id="1160" r:id="rId7"/>
    <p:sldId id="1161" r:id="rId8"/>
    <p:sldId id="1162" r:id="rId9"/>
    <p:sldId id="1163" r:id="rId10"/>
    <p:sldId id="1212" r:id="rId11"/>
    <p:sldId id="1164" r:id="rId12"/>
    <p:sldId id="1213" r:id="rId13"/>
    <p:sldId id="1165" r:id="rId14"/>
    <p:sldId id="1166" r:id="rId15"/>
    <p:sldId id="1167" r:id="rId16"/>
    <p:sldId id="1168" r:id="rId17"/>
    <p:sldId id="1169" r:id="rId18"/>
    <p:sldId id="1170" r:id="rId19"/>
    <p:sldId id="1245" r:id="rId20"/>
    <p:sldId id="1246" r:id="rId21"/>
    <p:sldId id="1226" r:id="rId22"/>
    <p:sldId id="1227" r:id="rId23"/>
    <p:sldId id="1228" r:id="rId24"/>
    <p:sldId id="1229" r:id="rId25"/>
    <p:sldId id="1230" r:id="rId26"/>
    <p:sldId id="1231" r:id="rId27"/>
    <p:sldId id="1232" r:id="rId28"/>
    <p:sldId id="1233" r:id="rId29"/>
    <p:sldId id="1237" r:id="rId30"/>
    <p:sldId id="1239" r:id="rId31"/>
    <p:sldId id="1235" r:id="rId32"/>
    <p:sldId id="1236" r:id="rId33"/>
    <p:sldId id="1238" r:id="rId34"/>
    <p:sldId id="1241" r:id="rId35"/>
    <p:sldId id="1242" r:id="rId36"/>
    <p:sldId id="1243" r:id="rId37"/>
    <p:sldId id="1269" r:id="rId38"/>
    <p:sldId id="1244" r:id="rId39"/>
    <p:sldId id="1183" r:id="rId40"/>
    <p:sldId id="1185" r:id="rId41"/>
    <p:sldId id="1184" r:id="rId42"/>
    <p:sldId id="1186" r:id="rId43"/>
    <p:sldId id="1187" r:id="rId44"/>
    <p:sldId id="1188" r:id="rId45"/>
    <p:sldId id="1189" r:id="rId46"/>
    <p:sldId id="1224" r:id="rId47"/>
    <p:sldId id="1223" r:id="rId48"/>
    <p:sldId id="1190" r:id="rId49"/>
    <p:sldId id="1191" r:id="rId50"/>
    <p:sldId id="1192" r:id="rId51"/>
    <p:sldId id="1252" r:id="rId52"/>
    <p:sldId id="1253" r:id="rId53"/>
    <p:sldId id="1254" r:id="rId54"/>
    <p:sldId id="1194" r:id="rId55"/>
    <p:sldId id="1195" r:id="rId56"/>
    <p:sldId id="1196" r:id="rId57"/>
    <p:sldId id="1197" r:id="rId58"/>
    <p:sldId id="1255" r:id="rId59"/>
    <p:sldId id="1256" r:id="rId60"/>
    <p:sldId id="1257" r:id="rId61"/>
    <p:sldId id="1258" r:id="rId62"/>
    <p:sldId id="1259" r:id="rId63"/>
    <p:sldId id="1260" r:id="rId64"/>
    <p:sldId id="1261" r:id="rId65"/>
    <p:sldId id="1262" r:id="rId66"/>
    <p:sldId id="1263" r:id="rId67"/>
    <p:sldId id="1264" r:id="rId68"/>
    <p:sldId id="1265" r:id="rId69"/>
    <p:sldId id="1266" r:id="rId70"/>
    <p:sldId id="1225" r:id="rId71"/>
    <p:sldId id="1250" r:id="rId72"/>
    <p:sldId id="1251" r:id="rId73"/>
    <p:sldId id="1198" r:id="rId74"/>
    <p:sldId id="1199" r:id="rId75"/>
    <p:sldId id="1200" r:id="rId76"/>
    <p:sldId id="1201" r:id="rId77"/>
    <p:sldId id="1202" r:id="rId78"/>
    <p:sldId id="1203" r:id="rId79"/>
    <p:sldId id="1267" r:id="rId80"/>
    <p:sldId id="1247" r:id="rId81"/>
    <p:sldId id="1248" r:id="rId82"/>
    <p:sldId id="1205" r:id="rId83"/>
    <p:sldId id="1268" r:id="rId84"/>
    <p:sldId id="1208" r:id="rId85"/>
    <p:sldId id="1209" r:id="rId86"/>
    <p:sldId id="1210" r:id="rId87"/>
    <p:sldId id="1211" r:id="rId88"/>
    <p:sldId id="256" r:id="rId89"/>
    <p:sldId id="340" r:id="rId90"/>
    <p:sldId id="342" r:id="rId91"/>
    <p:sldId id="341" r:id="rId92"/>
    <p:sldId id="260" r:id="rId93"/>
    <p:sldId id="348" r:id="rId94"/>
    <p:sldId id="261" r:id="rId95"/>
    <p:sldId id="298" r:id="rId96"/>
    <p:sldId id="347" r:id="rId97"/>
    <p:sldId id="300" r:id="rId98"/>
    <p:sldId id="346" r:id="rId99"/>
    <p:sldId id="345" r:id="rId100"/>
    <p:sldId id="338" r:id="rId101"/>
  </p:sldIdLst>
  <p:sldSz cx="9144000" cy="6858000" type="screen4x3"/>
  <p:notesSz cx="6761163" cy="9942513"/>
  <p:defaultTextStyle>
    <a:defPPr>
      <a:defRPr lang="zh-CN"/>
    </a:defPPr>
    <a:lvl1pPr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504D"/>
    <a:srgbClr val="8EB4E3"/>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28" autoAdjust="0"/>
    <p:restoredTop sz="80782" autoAdjust="0"/>
  </p:normalViewPr>
  <p:slideViewPr>
    <p:cSldViewPr>
      <p:cViewPr varScale="1">
        <p:scale>
          <a:sx n="86" d="100"/>
          <a:sy n="86" d="100"/>
        </p:scale>
        <p:origin x="86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23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0F19B8AE-8675-4E0C-8CA5-80DD46BCCE49}"/>
              </a:ext>
            </a:extLst>
          </p:cNvPr>
          <p:cNvSpPr>
            <a:spLocks noGrp="1" noChangeArrowheads="1"/>
          </p:cNvSpPr>
          <p:nvPr>
            <p:ph type="hdr" sz="quarter"/>
          </p:nvPr>
        </p:nvSpPr>
        <p:spPr bwMode="auto">
          <a:xfrm>
            <a:off x="0" y="0"/>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Arial" pitchFamily="34" charset="0"/>
              </a:defRPr>
            </a:lvl1pPr>
          </a:lstStyle>
          <a:p>
            <a:pPr>
              <a:defRPr/>
            </a:pPr>
            <a:endParaRPr lang="en-US" altLang="zh-CN"/>
          </a:p>
        </p:txBody>
      </p:sp>
      <p:sp>
        <p:nvSpPr>
          <p:cNvPr id="54275" name="Rectangle 3">
            <a:extLst>
              <a:ext uri="{FF2B5EF4-FFF2-40B4-BE49-F238E27FC236}">
                <a16:creationId xmlns:a16="http://schemas.microsoft.com/office/drawing/2014/main" id="{3531567F-7001-47A6-B4F8-2873BD2DEE64}"/>
              </a:ext>
            </a:extLst>
          </p:cNvPr>
          <p:cNvSpPr>
            <a:spLocks noGrp="1" noChangeArrowheads="1"/>
          </p:cNvSpPr>
          <p:nvPr>
            <p:ph type="dt" sz="quarter" idx="1"/>
          </p:nvPr>
        </p:nvSpPr>
        <p:spPr bwMode="auto">
          <a:xfrm>
            <a:off x="3829050" y="0"/>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Arial" pitchFamily="34" charset="0"/>
              </a:defRPr>
            </a:lvl1pPr>
          </a:lstStyle>
          <a:p>
            <a:pPr>
              <a:defRPr/>
            </a:pPr>
            <a:fld id="{E877AE29-2DCD-1342-B926-DCE29FBEE5EE}" type="datetime1">
              <a:rPr lang="zh-CN" altLang="en-US"/>
              <a:pPr>
                <a:defRPr/>
              </a:pPr>
              <a:t>2022/9/15</a:t>
            </a:fld>
            <a:endParaRPr lang="en-US" altLang="zh-CN"/>
          </a:p>
        </p:txBody>
      </p:sp>
      <p:sp>
        <p:nvSpPr>
          <p:cNvPr id="54276" name="Rectangle 4">
            <a:extLst>
              <a:ext uri="{FF2B5EF4-FFF2-40B4-BE49-F238E27FC236}">
                <a16:creationId xmlns:a16="http://schemas.microsoft.com/office/drawing/2014/main" id="{9B9DDBE9-BB3E-472E-AFF6-A6BEE8CE1541}"/>
              </a:ext>
            </a:extLst>
          </p:cNvPr>
          <p:cNvSpPr>
            <a:spLocks noGrp="1" noChangeArrowheads="1"/>
          </p:cNvSpPr>
          <p:nvPr>
            <p:ph type="ftr" sz="quarter" idx="2"/>
          </p:nvPr>
        </p:nvSpPr>
        <p:spPr bwMode="auto">
          <a:xfrm>
            <a:off x="0" y="9444038"/>
            <a:ext cx="293052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Arial" pitchFamily="34" charset="0"/>
              </a:defRPr>
            </a:lvl1pPr>
          </a:lstStyle>
          <a:p>
            <a:pPr>
              <a:defRPr/>
            </a:pPr>
            <a:endParaRPr lang="en-US" altLang="zh-CN"/>
          </a:p>
        </p:txBody>
      </p:sp>
      <p:sp>
        <p:nvSpPr>
          <p:cNvPr id="54277" name="Rectangle 5">
            <a:extLst>
              <a:ext uri="{FF2B5EF4-FFF2-40B4-BE49-F238E27FC236}">
                <a16:creationId xmlns:a16="http://schemas.microsoft.com/office/drawing/2014/main" id="{09449F3F-63DA-4BF2-8A63-5926009A2CE7}"/>
              </a:ext>
            </a:extLst>
          </p:cNvPr>
          <p:cNvSpPr>
            <a:spLocks noGrp="1" noChangeArrowheads="1"/>
          </p:cNvSpPr>
          <p:nvPr>
            <p:ph type="sldNum" sz="quarter" idx="3"/>
          </p:nvPr>
        </p:nvSpPr>
        <p:spPr bwMode="auto">
          <a:xfrm>
            <a:off x="3829050" y="9444038"/>
            <a:ext cx="293052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pPr>
              <a:defRPr/>
            </a:pPr>
            <a:fld id="{42311A35-1AC6-024B-9FB0-D9C12A38E014}"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DF6BB953-B28C-4225-954C-48421E54148E}"/>
              </a:ext>
            </a:extLst>
          </p:cNvPr>
          <p:cNvSpPr>
            <a:spLocks noGrp="1" noChangeArrowheads="1"/>
          </p:cNvSpPr>
          <p:nvPr>
            <p:ph type="hdr" sz="quarter"/>
          </p:nvPr>
        </p:nvSpPr>
        <p:spPr bwMode="auto">
          <a:xfrm>
            <a:off x="0" y="0"/>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Arial" pitchFamily="34" charset="0"/>
              </a:defRPr>
            </a:lvl1pPr>
          </a:lstStyle>
          <a:p>
            <a:pPr>
              <a:defRPr/>
            </a:pPr>
            <a:endParaRPr lang="en-US" altLang="zh-CN"/>
          </a:p>
        </p:txBody>
      </p:sp>
      <p:sp>
        <p:nvSpPr>
          <p:cNvPr id="52227" name="Rectangle 3">
            <a:extLst>
              <a:ext uri="{FF2B5EF4-FFF2-40B4-BE49-F238E27FC236}">
                <a16:creationId xmlns:a16="http://schemas.microsoft.com/office/drawing/2014/main" id="{45948F64-C33C-436E-90ED-A948FE2DEF7A}"/>
              </a:ext>
            </a:extLst>
          </p:cNvPr>
          <p:cNvSpPr>
            <a:spLocks noGrp="1" noChangeArrowheads="1"/>
          </p:cNvSpPr>
          <p:nvPr>
            <p:ph type="dt" idx="1"/>
          </p:nvPr>
        </p:nvSpPr>
        <p:spPr bwMode="auto">
          <a:xfrm>
            <a:off x="3829050" y="0"/>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Arial" pitchFamily="34" charset="0"/>
              </a:defRPr>
            </a:lvl1pPr>
          </a:lstStyle>
          <a:p>
            <a:pPr>
              <a:defRPr/>
            </a:pPr>
            <a:fld id="{DB7CBCB8-810D-944B-B99B-155045CF227C}" type="datetime1">
              <a:rPr lang="zh-CN" altLang="en-US"/>
              <a:pPr>
                <a:defRPr/>
              </a:pPr>
              <a:t>2022/9/15</a:t>
            </a:fld>
            <a:endParaRPr lang="en-US" altLang="zh-CN"/>
          </a:p>
        </p:txBody>
      </p:sp>
      <p:sp>
        <p:nvSpPr>
          <p:cNvPr id="15364" name="Rectangle 4">
            <a:extLst>
              <a:ext uri="{FF2B5EF4-FFF2-40B4-BE49-F238E27FC236}">
                <a16:creationId xmlns:a16="http://schemas.microsoft.com/office/drawing/2014/main" id="{610CB749-D4CF-2146-A919-2AF52B8DA079}"/>
              </a:ext>
            </a:extLst>
          </p:cNvPr>
          <p:cNvSpPr>
            <a:spLocks noGrp="1" noRot="1" noChangeAspect="1" noChangeArrowheads="1" noTextEdit="1"/>
          </p:cNvSpPr>
          <p:nvPr>
            <p:ph type="sldImg" idx="2"/>
          </p:nvPr>
        </p:nvSpPr>
        <p:spPr bwMode="auto">
          <a:xfrm>
            <a:off x="896938" y="746125"/>
            <a:ext cx="4967287" cy="3727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2229" name="Rectangle 5">
            <a:extLst>
              <a:ext uri="{FF2B5EF4-FFF2-40B4-BE49-F238E27FC236}">
                <a16:creationId xmlns:a16="http://schemas.microsoft.com/office/drawing/2014/main" id="{DF695DE5-CC01-4B1F-A9B0-250D174F3DE0}"/>
              </a:ext>
            </a:extLst>
          </p:cNvPr>
          <p:cNvSpPr>
            <a:spLocks noGrp="1" noChangeArrowheads="1"/>
          </p:cNvSpPr>
          <p:nvPr>
            <p:ph type="body" sz="quarter" idx="3"/>
          </p:nvPr>
        </p:nvSpPr>
        <p:spPr bwMode="auto">
          <a:xfrm>
            <a:off x="676275" y="4722813"/>
            <a:ext cx="5408613"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2230" name="Rectangle 6">
            <a:extLst>
              <a:ext uri="{FF2B5EF4-FFF2-40B4-BE49-F238E27FC236}">
                <a16:creationId xmlns:a16="http://schemas.microsoft.com/office/drawing/2014/main" id="{AE0637D8-CD2E-479E-994B-5A3DC727BEDC}"/>
              </a:ext>
            </a:extLst>
          </p:cNvPr>
          <p:cNvSpPr>
            <a:spLocks noGrp="1" noChangeArrowheads="1"/>
          </p:cNvSpPr>
          <p:nvPr>
            <p:ph type="ftr" sz="quarter" idx="4"/>
          </p:nvPr>
        </p:nvSpPr>
        <p:spPr bwMode="auto">
          <a:xfrm>
            <a:off x="0" y="9444038"/>
            <a:ext cx="293052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Arial" pitchFamily="34" charset="0"/>
              </a:defRPr>
            </a:lvl1pPr>
          </a:lstStyle>
          <a:p>
            <a:pPr>
              <a:defRPr/>
            </a:pPr>
            <a:endParaRPr lang="en-US" altLang="zh-CN"/>
          </a:p>
        </p:txBody>
      </p:sp>
      <p:sp>
        <p:nvSpPr>
          <p:cNvPr id="52231" name="Rectangle 7">
            <a:extLst>
              <a:ext uri="{FF2B5EF4-FFF2-40B4-BE49-F238E27FC236}">
                <a16:creationId xmlns:a16="http://schemas.microsoft.com/office/drawing/2014/main" id="{BF4A70BE-6973-4529-9084-A7595C752A86}"/>
              </a:ext>
            </a:extLst>
          </p:cNvPr>
          <p:cNvSpPr>
            <a:spLocks noGrp="1" noChangeArrowheads="1"/>
          </p:cNvSpPr>
          <p:nvPr>
            <p:ph type="sldNum" sz="quarter" idx="5"/>
          </p:nvPr>
        </p:nvSpPr>
        <p:spPr bwMode="auto">
          <a:xfrm>
            <a:off x="3829050" y="9444038"/>
            <a:ext cx="293052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pPr>
              <a:defRPr/>
            </a:pPr>
            <a:fld id="{A25C6F07-EF5C-B441-A710-2E65DDADAE34}"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a:solidFill>
                  <a:schemeClr val="tx1"/>
                </a:solidFill>
                <a:effectLst/>
                <a:latin typeface="Arial" pitchFamily="34" charset="0"/>
                <a:ea typeface="宋体" pitchFamily="2" charset="-122"/>
                <a:cs typeface="+mn-cs"/>
              </a:rPr>
              <a:t>A historical example of an arbitrary failure is that of a clock with the ‘Y2K bug’, which broke the monotonicity condition by registering the date after 31 December 1999 as 1 January 1900 instead of 2000; another example is a clock whose batteries are very low and whose drift rate suddenly becomes very large.</a:t>
            </a:r>
          </a:p>
          <a:p>
            <a:endParaRPr kumimoji="1" lang="zh-CN" altLang="en-US"/>
          </a:p>
        </p:txBody>
      </p:sp>
      <p:sp>
        <p:nvSpPr>
          <p:cNvPr id="4" name="灯片编号占位符 3"/>
          <p:cNvSpPr>
            <a:spLocks noGrp="1"/>
          </p:cNvSpPr>
          <p:nvPr>
            <p:ph type="sldNum" sz="quarter" idx="5"/>
          </p:nvPr>
        </p:nvSpPr>
        <p:spPr/>
        <p:txBody>
          <a:bodyPr/>
          <a:lstStyle/>
          <a:p>
            <a:pPr>
              <a:defRPr/>
            </a:pPr>
            <a:fld id="{A25C6F07-EF5C-B441-A710-2E65DDADAE34}" type="slidenum">
              <a:rPr lang="en-US" altLang="zh-CN"/>
              <a:pPr>
                <a:defRPr/>
              </a:pPr>
              <a:t>11</a:t>
            </a:fld>
            <a:endParaRPr lang="en-US" altLang="zh-CN"/>
          </a:p>
        </p:txBody>
      </p:sp>
    </p:spTree>
    <p:extLst>
      <p:ext uri="{BB962C8B-B14F-4D97-AF65-F5344CB8AC3E}">
        <p14:creationId xmlns:p14="http://schemas.microsoft.com/office/powerpoint/2010/main" val="773285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计算理解把握住 </a:t>
            </a:r>
            <a:r>
              <a:rPr kumimoji="1" lang="en-US" altLang="zh-CN"/>
              <a:t>Cb-Ca=o</a:t>
            </a:r>
            <a:endParaRPr kumimoji="1" lang="zh-CN" altLang="en-US"/>
          </a:p>
        </p:txBody>
      </p:sp>
      <p:sp>
        <p:nvSpPr>
          <p:cNvPr id="4" name="灯片编号占位符 3"/>
          <p:cNvSpPr>
            <a:spLocks noGrp="1"/>
          </p:cNvSpPr>
          <p:nvPr>
            <p:ph type="sldNum" sz="quarter" idx="5"/>
          </p:nvPr>
        </p:nvSpPr>
        <p:spPr/>
        <p:txBody>
          <a:bodyPr/>
          <a:lstStyle/>
          <a:p>
            <a:pPr>
              <a:defRPr/>
            </a:pPr>
            <a:fld id="{A25C6F07-EF5C-B441-A710-2E65DDADAE34}" type="slidenum">
              <a:rPr lang="en-US" altLang="zh-CN"/>
              <a:pPr>
                <a:defRPr/>
              </a:pPr>
              <a:t>19</a:t>
            </a:fld>
            <a:endParaRPr lang="en-US" altLang="zh-CN"/>
          </a:p>
        </p:txBody>
      </p:sp>
    </p:spTree>
    <p:extLst>
      <p:ext uri="{BB962C8B-B14F-4D97-AF65-F5344CB8AC3E}">
        <p14:creationId xmlns:p14="http://schemas.microsoft.com/office/powerpoint/2010/main" val="3957280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a:solidFill>
                  <a:schemeClr val="tx1"/>
                </a:solidFill>
                <a:effectLst/>
                <a:latin typeface="Arial" pitchFamily="34" charset="0"/>
                <a:ea typeface="宋体" pitchFamily="2" charset="-122"/>
                <a:cs typeface="+mn-cs"/>
              </a:rPr>
              <a:t>Figure 1 shows a typical </a:t>
            </a:r>
            <a:r>
              <a:rPr lang="en-US" altLang="zh-CN" sz="1200" b="0" i="1" kern="1200">
                <a:solidFill>
                  <a:schemeClr val="tx1"/>
                </a:solidFill>
                <a:effectLst/>
                <a:latin typeface="Arial" pitchFamily="34" charset="0"/>
                <a:ea typeface="宋体" pitchFamily="2" charset="-122"/>
                <a:cs typeface="+mn-cs"/>
              </a:rPr>
              <a:t>wedge scattergram</a:t>
            </a:r>
            <a:r>
              <a:rPr lang="en-US" altLang="zh-CN" sz="1200" b="0" i="0" kern="1200">
                <a:solidFill>
                  <a:schemeClr val="tx1"/>
                </a:solidFill>
                <a:effectLst/>
                <a:latin typeface="Arial" pitchFamily="34" charset="0"/>
                <a:ea typeface="宋体" pitchFamily="2" charset="-122"/>
                <a:cs typeface="+mn-cs"/>
              </a:rPr>
              <a:t> plotting sample points of offset versus delay collected over a 24-hr period. As the delay increases, the offset variation increases, so the best samples are those at the lowest delay.</a:t>
            </a:r>
            <a:endParaRPr kumimoji="1" lang="zh-CN" altLang="en-US"/>
          </a:p>
        </p:txBody>
      </p:sp>
      <p:sp>
        <p:nvSpPr>
          <p:cNvPr id="4" name="灯片编号占位符 3"/>
          <p:cNvSpPr>
            <a:spLocks noGrp="1"/>
          </p:cNvSpPr>
          <p:nvPr>
            <p:ph type="sldNum" sz="quarter" idx="5"/>
          </p:nvPr>
        </p:nvSpPr>
        <p:spPr/>
        <p:txBody>
          <a:bodyPr/>
          <a:lstStyle/>
          <a:p>
            <a:pPr>
              <a:defRPr/>
            </a:pPr>
            <a:fld id="{A25C6F07-EF5C-B441-A710-2E65DDADAE34}" type="slidenum">
              <a:rPr lang="en-US" altLang="zh-CN"/>
              <a:pPr>
                <a:defRPr/>
              </a:pPr>
              <a:t>20</a:t>
            </a:fld>
            <a:endParaRPr lang="en-US" altLang="zh-CN"/>
          </a:p>
        </p:txBody>
      </p:sp>
    </p:spTree>
    <p:extLst>
      <p:ext uri="{BB962C8B-B14F-4D97-AF65-F5344CB8AC3E}">
        <p14:creationId xmlns:p14="http://schemas.microsoft.com/office/powerpoint/2010/main" val="2266174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B40DE60B-F096-DA41-9497-7A59BA922A5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D75C5DE-2850-FE4A-BDA5-92F9A8BDBBF2}" type="slidenum">
              <a:rPr lang="en-US" altLang="zh-CN" smtClean="0"/>
              <a:pPr>
                <a:spcBef>
                  <a:spcPct val="0"/>
                </a:spcBef>
              </a:pPr>
              <a:t>23</a:t>
            </a:fld>
            <a:endParaRPr lang="en-US" altLang="zh-CN"/>
          </a:p>
        </p:txBody>
      </p:sp>
      <p:sp>
        <p:nvSpPr>
          <p:cNvPr id="40962" name="Rectangle 2">
            <a:extLst>
              <a:ext uri="{FF2B5EF4-FFF2-40B4-BE49-F238E27FC236}">
                <a16:creationId xmlns:a16="http://schemas.microsoft.com/office/drawing/2014/main" id="{0D5B471E-EEBC-044D-99D3-61F147AEB0EF}"/>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3E3A7DEC-2570-1846-89A2-42EBF1BBF84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9041EC1A-BFBB-6E47-A9AF-C9505EE4CD5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BF501E3-E09C-4F42-832D-0820BACBA8B4}" type="slidenum">
              <a:rPr lang="en-US" altLang="zh-CN" smtClean="0"/>
              <a:pPr>
                <a:spcBef>
                  <a:spcPct val="0"/>
                </a:spcBef>
              </a:pPr>
              <a:t>34</a:t>
            </a:fld>
            <a:endParaRPr lang="en-US" altLang="zh-CN"/>
          </a:p>
        </p:txBody>
      </p:sp>
      <p:sp>
        <p:nvSpPr>
          <p:cNvPr id="55298" name="Rectangle 2">
            <a:extLst>
              <a:ext uri="{FF2B5EF4-FFF2-40B4-BE49-F238E27FC236}">
                <a16:creationId xmlns:a16="http://schemas.microsoft.com/office/drawing/2014/main" id="{537E689A-E214-CC43-9FA7-F611BA379BA5}"/>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4E283E46-5480-EC41-8351-076E63A8B21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1883CB58-59FF-3041-B3FD-313A696EB5C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BC64639-E78D-5643-8AAE-CE51FE83CE05}" type="slidenum">
              <a:rPr lang="en-US" altLang="zh-CN" smtClean="0"/>
              <a:pPr>
                <a:spcBef>
                  <a:spcPct val="0"/>
                </a:spcBef>
              </a:pPr>
              <a:t>38</a:t>
            </a:fld>
            <a:endParaRPr lang="en-US" altLang="zh-CN"/>
          </a:p>
        </p:txBody>
      </p:sp>
      <p:sp>
        <p:nvSpPr>
          <p:cNvPr id="59394" name="Rectangle 2">
            <a:extLst>
              <a:ext uri="{FF2B5EF4-FFF2-40B4-BE49-F238E27FC236}">
                <a16:creationId xmlns:a16="http://schemas.microsoft.com/office/drawing/2014/main" id="{23A47D7F-1E6D-A140-AEDC-B919985E573D}"/>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8D9F3B2C-5815-D148-AD45-944D91DC9AB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cs typeface="Arial" panose="020B0604020202020204" pitchFamily="34" charset="0"/>
              </a:rPr>
              <a:t>1.</a:t>
            </a:r>
            <a:r>
              <a:rPr lang="zh-CN" altLang="en-US" dirty="0">
                <a:latin typeface="Arial" panose="020B0604020202020204" pitchFamily="34" charset="0"/>
                <a:cs typeface="Arial" panose="020B0604020202020204" pitchFamily="34" charset="0"/>
              </a:rPr>
              <a:t> </a:t>
            </a:r>
            <a:br>
              <a:rPr lang="en-US" altLang="zh-CN" dirty="0">
                <a:latin typeface="Arial" panose="020B0604020202020204" pitchFamily="34" charset="0"/>
                <a:cs typeface="Arial" panose="020B0604020202020204" pitchFamily="34" charset="0"/>
              </a:rPr>
            </a:br>
            <a:r>
              <a:rPr lang="en-US" altLang="zh-CN" dirty="0">
                <a:latin typeface="Arial" panose="020B0604020202020204" pitchFamily="34" charset="0"/>
                <a:cs typeface="Arial" panose="020B0604020202020204" pitchFamily="34" charset="0"/>
              </a:rPr>
              <a:t>1.1.</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e=</a:t>
            </a:r>
            <a:r>
              <a:rPr lang="en-US" altLang="zh-CN" dirty="0" err="1">
                <a:latin typeface="Arial" panose="020B0604020202020204" pitchFamily="34" charset="0"/>
                <a:cs typeface="Arial" panose="020B0604020202020204" pitchFamily="34" charset="0"/>
              </a:rPr>
              <a:t>e’</a:t>
            </a:r>
            <a:r>
              <a:rPr lang="en-US" altLang="zh-CN" dirty="0" err="1">
                <a:latin typeface="Arial" panose="020B0604020202020204" pitchFamily="34" charset="0"/>
                <a:cs typeface="Arial" panose="020B0604020202020204" pitchFamily="34" charset="0"/>
                <a:sym typeface="Wingdings" pitchFamily="2" charset="2"/>
              </a:rPr>
              <a:t>V</a:t>
            </a:r>
            <a:r>
              <a:rPr lang="en-US" altLang="zh-CN" dirty="0">
                <a:latin typeface="Arial" panose="020B0604020202020204" pitchFamily="34" charset="0"/>
                <a:cs typeface="Arial" panose="020B0604020202020204" pitchFamily="34" charset="0"/>
                <a:sym typeface="Wingdings" pitchFamily="2" charset="2"/>
              </a:rPr>
              <a:t>(e)=V(e’)</a:t>
            </a:r>
            <a:r>
              <a:rPr lang="zh-CN" altLang="en-US" dirty="0">
                <a:latin typeface="Arial" panose="020B0604020202020204" pitchFamily="34" charset="0"/>
                <a:cs typeface="Arial" panose="020B0604020202020204" pitchFamily="34" charset="0"/>
                <a:sym typeface="Wingdings" pitchFamily="2" charset="2"/>
              </a:rPr>
              <a:t>： 显而易见。</a:t>
            </a:r>
            <a:endParaRPr lang="en-US" altLang="zh-CN" dirty="0">
              <a:latin typeface="Arial" panose="020B0604020202020204" pitchFamily="34" charset="0"/>
              <a:cs typeface="Arial" panose="020B0604020202020204" pitchFamily="34" charset="0"/>
              <a:sym typeface="Wingdings" pitchFamily="2" charset="2"/>
            </a:endParaRPr>
          </a:p>
          <a:p>
            <a:pPr eaLnBrk="1" hangingPunct="1"/>
            <a:r>
              <a:rPr lang="en-US" altLang="zh-CN" dirty="0">
                <a:latin typeface="Arial" panose="020B0604020202020204" pitchFamily="34" charset="0"/>
                <a:cs typeface="Arial" panose="020B0604020202020204" pitchFamily="34" charset="0"/>
                <a:sym typeface="Wingdings" pitchFamily="2" charset="2"/>
              </a:rPr>
              <a:t>1.2</a:t>
            </a:r>
            <a:r>
              <a:rPr lang="zh-CN" altLang="en-US" dirty="0">
                <a:latin typeface="Arial" panose="020B0604020202020204" pitchFamily="34" charset="0"/>
                <a:cs typeface="Arial" panose="020B0604020202020204" pitchFamily="34" charset="0"/>
                <a:sym typeface="Wingdings" pitchFamily="2" charset="2"/>
              </a:rPr>
              <a:t> </a:t>
            </a:r>
            <a:r>
              <a:rPr lang="en-US" altLang="zh-CN" dirty="0">
                <a:latin typeface="Arial" panose="020B0604020202020204" pitchFamily="34" charset="0"/>
                <a:cs typeface="Arial" panose="020B0604020202020204" pitchFamily="34" charset="0"/>
                <a:sym typeface="Wingdings" pitchFamily="2" charset="2"/>
              </a:rPr>
              <a:t>V(e)=V(e’)</a:t>
            </a:r>
            <a:r>
              <a:rPr lang="zh-CN" altLang="en-US" dirty="0">
                <a:latin typeface="Arial" panose="020B0604020202020204" pitchFamily="34" charset="0"/>
                <a:cs typeface="Arial" panose="020B0604020202020204" pitchFamily="34" charset="0"/>
                <a:sym typeface="Wingdings" pitchFamily="2" charset="2"/>
              </a:rPr>
              <a:t> </a:t>
            </a:r>
            <a:r>
              <a:rPr lang="en-US" altLang="zh-CN" dirty="0">
                <a:latin typeface="Arial" panose="020B0604020202020204" pitchFamily="34" charset="0"/>
                <a:cs typeface="Arial" panose="020B0604020202020204" pitchFamily="34" charset="0"/>
                <a:sym typeface="Wingdings" pitchFamily="2" charset="2"/>
              </a:rPr>
              <a:t></a:t>
            </a:r>
            <a:r>
              <a:rPr lang="zh-CN" altLang="en-US" dirty="0">
                <a:latin typeface="Arial" panose="020B0604020202020204" pitchFamily="34" charset="0"/>
                <a:cs typeface="Arial" panose="020B0604020202020204" pitchFamily="34" charset="0"/>
                <a:sym typeface="Wingdings" pitchFamily="2" charset="2"/>
              </a:rPr>
              <a:t> </a:t>
            </a:r>
            <a:r>
              <a:rPr lang="en-US" altLang="zh-CN" dirty="0">
                <a:latin typeface="Arial" panose="020B0604020202020204" pitchFamily="34" charset="0"/>
                <a:cs typeface="Arial" panose="020B0604020202020204" pitchFamily="34" charset="0"/>
                <a:sym typeface="Wingdings" pitchFamily="2" charset="2"/>
              </a:rPr>
              <a:t>e=e’</a:t>
            </a:r>
          </a:p>
          <a:p>
            <a:pPr eaLnBrk="1" hangingPunct="1"/>
            <a:r>
              <a:rPr lang="zh-CN" altLang="en-US" dirty="0">
                <a:latin typeface="Arial" panose="020B0604020202020204" pitchFamily="34" charset="0"/>
                <a:cs typeface="Arial" panose="020B0604020202020204" pitchFamily="34" charset="0"/>
                <a:sym typeface="Wingdings" pitchFamily="2" charset="2"/>
              </a:rPr>
              <a:t>    如果</a:t>
            </a:r>
            <a:r>
              <a:rPr lang="en-US" altLang="zh-CN" dirty="0">
                <a:latin typeface="Arial" panose="020B0604020202020204" pitchFamily="34" charset="0"/>
                <a:cs typeface="Arial" panose="020B0604020202020204" pitchFamily="34" charset="0"/>
                <a:sym typeface="Wingdings" pitchFamily="2" charset="2"/>
              </a:rPr>
              <a:t>e,</a:t>
            </a:r>
            <a:r>
              <a:rPr lang="zh-CN" altLang="en-US" dirty="0">
                <a:latin typeface="Arial" panose="020B0604020202020204" pitchFamily="34" charset="0"/>
                <a:cs typeface="Arial" panose="020B0604020202020204" pitchFamily="34" charset="0"/>
                <a:sym typeface="Wingdings" pitchFamily="2" charset="2"/>
              </a:rPr>
              <a:t> </a:t>
            </a:r>
            <a:r>
              <a:rPr lang="en-US" altLang="zh-CN" dirty="0">
                <a:latin typeface="Arial" panose="020B0604020202020204" pitchFamily="34" charset="0"/>
                <a:cs typeface="Arial" panose="020B0604020202020204" pitchFamily="34" charset="0"/>
                <a:sym typeface="Wingdings" pitchFamily="2" charset="2"/>
              </a:rPr>
              <a:t>e’</a:t>
            </a:r>
            <a:r>
              <a:rPr lang="zh-CN" altLang="en-US" dirty="0">
                <a:latin typeface="Arial" panose="020B0604020202020204" pitchFamily="34" charset="0"/>
                <a:cs typeface="Arial" panose="020B0604020202020204" pitchFamily="34" charset="0"/>
                <a:sym typeface="Wingdings" pitchFamily="2" charset="2"/>
              </a:rPr>
              <a:t>同一个进程，一定是同一个事件，否则</a:t>
            </a:r>
            <a:r>
              <a:rPr lang="en-US" altLang="zh-CN" dirty="0" err="1">
                <a:latin typeface="Arial" panose="020B0604020202020204" pitchFamily="34" charset="0"/>
                <a:cs typeface="Arial" panose="020B0604020202020204" pitchFamily="34" charset="0"/>
                <a:sym typeface="Wingdings" pitchFamily="2" charset="2"/>
              </a:rPr>
              <a:t>Ve</a:t>
            </a:r>
            <a:r>
              <a:rPr lang="en-US" altLang="zh-CN" dirty="0">
                <a:latin typeface="Arial" panose="020B0604020202020204" pitchFamily="34" charset="0"/>
                <a:cs typeface="Arial" panose="020B0604020202020204" pitchFamily="34" charset="0"/>
                <a:sym typeface="Wingdings" pitchFamily="2" charset="2"/>
              </a:rPr>
              <a:t>[</a:t>
            </a:r>
            <a:r>
              <a:rPr lang="en-US" altLang="zh-CN" dirty="0" err="1">
                <a:latin typeface="Arial" panose="020B0604020202020204" pitchFamily="34" charset="0"/>
                <a:cs typeface="Arial" panose="020B0604020202020204" pitchFamily="34" charset="0"/>
                <a:sym typeface="Wingdings" pitchFamily="2" charset="2"/>
              </a:rPr>
              <a:t>i</a:t>
            </a:r>
            <a:r>
              <a:rPr lang="en-US" altLang="zh-CN" dirty="0">
                <a:latin typeface="Arial" panose="020B0604020202020204" pitchFamily="34" charset="0"/>
                <a:cs typeface="Arial" panose="020B0604020202020204" pitchFamily="34" charset="0"/>
                <a:sym typeface="Wingdings" pitchFamily="2" charset="2"/>
              </a:rPr>
              <a:t>]</a:t>
            </a:r>
            <a:r>
              <a:rPr lang="zh-CN" altLang="en-US" dirty="0">
                <a:latin typeface="Arial" panose="020B0604020202020204" pitchFamily="34" charset="0"/>
                <a:cs typeface="Arial" panose="020B0604020202020204" pitchFamily="34" charset="0"/>
                <a:sym typeface="Wingdings" pitchFamily="2" charset="2"/>
              </a:rPr>
              <a:t> </a:t>
            </a:r>
            <a:r>
              <a:rPr lang="zh-CN" altLang="en-US" sz="1200" b="0" i="0" kern="1200" dirty="0">
                <a:solidFill>
                  <a:schemeClr val="tx1"/>
                </a:solidFill>
                <a:effectLst/>
                <a:latin typeface="Arial" pitchFamily="34" charset="0"/>
                <a:ea typeface="宋体" pitchFamily="2" charset="-122"/>
                <a:cs typeface="+mn-cs"/>
              </a:rPr>
              <a:t>≠ </a:t>
            </a:r>
            <a:r>
              <a:rPr lang="en-US" altLang="zh-CN" sz="1200" b="0" i="0" kern="1200" dirty="0" err="1">
                <a:solidFill>
                  <a:schemeClr val="tx1"/>
                </a:solidFill>
                <a:effectLst/>
                <a:latin typeface="Arial" pitchFamily="34" charset="0"/>
                <a:ea typeface="宋体" pitchFamily="2" charset="-122"/>
                <a:cs typeface="+mn-cs"/>
              </a:rPr>
              <a:t>Ve</a:t>
            </a:r>
            <a:r>
              <a:rPr lang="en-US" altLang="zh-CN" sz="1200" b="0" i="0" kern="1200" dirty="0">
                <a:solidFill>
                  <a:schemeClr val="tx1"/>
                </a:solidFill>
                <a:effectLst/>
                <a:latin typeface="Arial" pitchFamily="34" charset="0"/>
                <a:ea typeface="宋体" pitchFamily="2" charset="-122"/>
                <a:cs typeface="+mn-cs"/>
              </a:rPr>
              <a:t>’[</a:t>
            </a:r>
            <a:r>
              <a:rPr lang="en-US" altLang="zh-CN" sz="1200" b="0" i="0" kern="1200" dirty="0" err="1">
                <a:solidFill>
                  <a:schemeClr val="tx1"/>
                </a:solidFill>
                <a:effectLst/>
                <a:latin typeface="Arial" pitchFamily="34" charset="0"/>
                <a:ea typeface="宋体" pitchFamily="2" charset="-122"/>
                <a:cs typeface="+mn-cs"/>
              </a:rPr>
              <a:t>i</a:t>
            </a:r>
            <a:r>
              <a:rPr lang="en-US" altLang="zh-CN" sz="1200" b="0" i="0" kern="1200" dirty="0">
                <a:solidFill>
                  <a:schemeClr val="tx1"/>
                </a:solidFill>
                <a:effectLst/>
                <a:latin typeface="Arial" pitchFamily="34" charset="0"/>
                <a:ea typeface="宋体" pitchFamily="2" charset="-122"/>
                <a:cs typeface="+mn-cs"/>
              </a:rPr>
              <a:t>]</a:t>
            </a:r>
          </a:p>
          <a:p>
            <a:pPr eaLnBrk="1" hangingPunct="1"/>
            <a:r>
              <a:rPr lang="zh-CN" altLang="en-US" sz="1200" b="0" i="0" kern="1200" dirty="0">
                <a:solidFill>
                  <a:schemeClr val="tx1"/>
                </a:solidFill>
                <a:effectLst/>
                <a:latin typeface="Arial" pitchFamily="34" charset="0"/>
                <a:ea typeface="宋体" pitchFamily="2" charset="-122"/>
                <a:cs typeface="+mn-cs"/>
              </a:rPr>
              <a:t>    分属进程</a:t>
            </a:r>
            <a:r>
              <a:rPr lang="en-US" altLang="zh-CN" sz="1200" b="0" i="0" kern="1200" dirty="0" err="1">
                <a:solidFill>
                  <a:schemeClr val="tx1"/>
                </a:solidFill>
                <a:effectLst/>
                <a:latin typeface="Arial" pitchFamily="34" charset="0"/>
                <a:ea typeface="宋体" pitchFamily="2" charset="-122"/>
                <a:cs typeface="+mn-cs"/>
              </a:rPr>
              <a:t>i,j</a:t>
            </a:r>
            <a:r>
              <a:rPr lang="zh-CN" altLang="en-US" sz="1200" b="0" i="0" kern="1200" dirty="0">
                <a:solidFill>
                  <a:schemeClr val="tx1"/>
                </a:solidFill>
                <a:effectLst/>
                <a:latin typeface="Arial" pitchFamily="34" charset="0"/>
                <a:ea typeface="宋体" pitchFamily="2" charset="-122"/>
                <a:cs typeface="+mn-cs"/>
              </a:rPr>
              <a:t>，</a:t>
            </a:r>
            <a:r>
              <a:rPr lang="en-US" altLang="zh-CN" sz="1200" b="0" i="0" kern="1200" dirty="0" err="1">
                <a:solidFill>
                  <a:schemeClr val="tx1"/>
                </a:solidFill>
                <a:effectLst/>
                <a:latin typeface="Arial" pitchFamily="34" charset="0"/>
                <a:ea typeface="宋体" pitchFamily="2" charset="-122"/>
                <a:cs typeface="+mn-cs"/>
              </a:rPr>
              <a:t>Ve</a:t>
            </a:r>
            <a:r>
              <a:rPr lang="en-US" altLang="zh-CN" sz="1200" b="0" i="0" kern="1200" dirty="0">
                <a:solidFill>
                  <a:schemeClr val="tx1"/>
                </a:solidFill>
                <a:effectLst/>
                <a:latin typeface="Arial" pitchFamily="34" charset="0"/>
                <a:ea typeface="宋体" pitchFamily="2" charset="-122"/>
                <a:cs typeface="+mn-cs"/>
              </a:rPr>
              <a:t>[</a:t>
            </a:r>
            <a:r>
              <a:rPr lang="en-US" altLang="zh-CN" sz="1200" b="0" i="0" kern="1200" dirty="0" err="1">
                <a:solidFill>
                  <a:schemeClr val="tx1"/>
                </a:solidFill>
                <a:effectLst/>
                <a:latin typeface="Arial" pitchFamily="34" charset="0"/>
                <a:ea typeface="宋体" pitchFamily="2" charset="-122"/>
                <a:cs typeface="+mn-cs"/>
              </a:rPr>
              <a:t>i</a:t>
            </a:r>
            <a:r>
              <a:rPr lang="en-US" altLang="zh-CN" sz="1200" b="0" i="0" kern="1200" dirty="0">
                <a:solidFill>
                  <a:schemeClr val="tx1"/>
                </a:solidFill>
                <a:effectLst/>
                <a:latin typeface="Arial" pitchFamily="34" charset="0"/>
                <a:ea typeface="宋体" pitchFamily="2" charset="-122"/>
                <a:cs typeface="+mn-cs"/>
              </a:rPr>
              <a:t>]=</a:t>
            </a:r>
            <a:r>
              <a:rPr lang="en-US" altLang="zh-CN" sz="1200" b="0" i="0" kern="1200" dirty="0" err="1">
                <a:solidFill>
                  <a:schemeClr val="tx1"/>
                </a:solidFill>
                <a:effectLst/>
                <a:latin typeface="Arial" pitchFamily="34" charset="0"/>
                <a:ea typeface="宋体" pitchFamily="2" charset="-122"/>
                <a:cs typeface="+mn-cs"/>
              </a:rPr>
              <a:t>Ve</a:t>
            </a:r>
            <a:r>
              <a:rPr lang="en-US" altLang="zh-CN" sz="1200" b="0" i="0" kern="1200" dirty="0">
                <a:solidFill>
                  <a:schemeClr val="tx1"/>
                </a:solidFill>
                <a:effectLst/>
                <a:latin typeface="Arial" pitchFamily="34" charset="0"/>
                <a:ea typeface="宋体" pitchFamily="2" charset="-122"/>
                <a:cs typeface="+mn-cs"/>
              </a:rPr>
              <a:t>’[</a:t>
            </a:r>
            <a:r>
              <a:rPr lang="en-US" altLang="zh-CN" sz="1200" b="0" i="0" kern="1200" dirty="0" err="1">
                <a:solidFill>
                  <a:schemeClr val="tx1"/>
                </a:solidFill>
                <a:effectLst/>
                <a:latin typeface="Arial" pitchFamily="34" charset="0"/>
                <a:ea typeface="宋体" pitchFamily="2" charset="-122"/>
                <a:cs typeface="+mn-cs"/>
              </a:rPr>
              <a:t>i</a:t>
            </a:r>
            <a:r>
              <a:rPr lang="en-US" altLang="zh-CN" sz="1200" b="0" i="0" kern="1200" dirty="0">
                <a:solidFill>
                  <a:schemeClr val="tx1"/>
                </a:solidFill>
                <a:effectLst/>
                <a:latin typeface="Arial" pitchFamily="34" charset="0"/>
                <a:ea typeface="宋体" pitchFamily="2" charset="-122"/>
                <a:cs typeface="+mn-cs"/>
              </a:rPr>
              <a:t>]</a:t>
            </a:r>
            <a:r>
              <a:rPr lang="zh-CN" altLang="en-US" sz="1200" b="0" i="0" kern="1200" dirty="0">
                <a:solidFill>
                  <a:schemeClr val="tx1"/>
                </a:solidFill>
                <a:effectLst/>
                <a:latin typeface="Arial" pitchFamily="34" charset="0"/>
                <a:ea typeface="宋体" pitchFamily="2" charset="-122"/>
                <a:cs typeface="+mn-cs"/>
              </a:rPr>
              <a:t>，那么</a:t>
            </a:r>
            <a:r>
              <a:rPr lang="en-US" altLang="zh-CN" sz="1200" b="0" i="0" kern="1200" dirty="0">
                <a:solidFill>
                  <a:schemeClr val="tx1"/>
                </a:solidFill>
                <a:effectLst/>
                <a:latin typeface="Arial" pitchFamily="34" charset="0"/>
                <a:ea typeface="宋体" pitchFamily="2" charset="-122"/>
                <a:cs typeface="+mn-cs"/>
              </a:rPr>
              <a:t>e</a:t>
            </a:r>
            <a:r>
              <a:rPr lang="zh-CN" altLang="en-US" sz="1200" b="0" i="0" kern="1200" dirty="0">
                <a:solidFill>
                  <a:schemeClr val="tx1"/>
                </a:solidFill>
                <a:effectLst/>
                <a:latin typeface="Arial" pitchFamily="34" charset="0"/>
                <a:ea typeface="宋体" pitchFamily="2" charset="-122"/>
                <a:cs typeface="+mn-cs"/>
              </a:rPr>
              <a:t>的最新状态一定通过一个消息发到</a:t>
            </a:r>
            <a:r>
              <a:rPr lang="en-US" altLang="zh-CN" sz="1200" b="0" i="0" kern="1200" dirty="0">
                <a:solidFill>
                  <a:schemeClr val="tx1"/>
                </a:solidFill>
                <a:effectLst/>
                <a:latin typeface="Arial" pitchFamily="34" charset="0"/>
                <a:ea typeface="宋体" pitchFamily="2" charset="-122"/>
                <a:cs typeface="+mn-cs"/>
              </a:rPr>
              <a:t>e’</a:t>
            </a:r>
            <a:r>
              <a:rPr lang="zh-CN" altLang="en-US" sz="1200" b="0" i="0" kern="1200" dirty="0">
                <a:solidFill>
                  <a:schemeClr val="tx1"/>
                </a:solidFill>
                <a:effectLst/>
                <a:latin typeface="Arial" pitchFamily="34" charset="0"/>
                <a:ea typeface="宋体" pitchFamily="2" charset="-122"/>
                <a:cs typeface="+mn-cs"/>
              </a:rPr>
              <a:t>，同理</a:t>
            </a:r>
            <a:r>
              <a:rPr lang="en-US" altLang="zh-CN" sz="1200" b="0" i="0" kern="1200" dirty="0" err="1">
                <a:solidFill>
                  <a:schemeClr val="tx1"/>
                </a:solidFill>
                <a:effectLst/>
                <a:latin typeface="Arial" pitchFamily="34" charset="0"/>
                <a:ea typeface="宋体" pitchFamily="2" charset="-122"/>
                <a:cs typeface="+mn-cs"/>
              </a:rPr>
              <a:t>Ve</a:t>
            </a:r>
            <a:r>
              <a:rPr lang="en-US" altLang="zh-CN" sz="1200" b="0" i="0" kern="1200" dirty="0">
                <a:solidFill>
                  <a:schemeClr val="tx1"/>
                </a:solidFill>
                <a:effectLst/>
                <a:latin typeface="Arial" pitchFamily="34" charset="0"/>
                <a:ea typeface="宋体" pitchFamily="2" charset="-122"/>
                <a:cs typeface="+mn-cs"/>
              </a:rPr>
              <a:t>[j]=</a:t>
            </a:r>
            <a:r>
              <a:rPr lang="en-US" altLang="zh-CN" sz="1200" b="0" i="0" kern="1200" dirty="0" err="1">
                <a:solidFill>
                  <a:schemeClr val="tx1"/>
                </a:solidFill>
                <a:effectLst/>
                <a:latin typeface="Arial" pitchFamily="34" charset="0"/>
                <a:ea typeface="宋体" pitchFamily="2" charset="-122"/>
                <a:cs typeface="+mn-cs"/>
              </a:rPr>
              <a:t>Ve</a:t>
            </a:r>
            <a:r>
              <a:rPr lang="en-US" altLang="zh-CN" sz="1200" b="0" i="0" kern="1200" dirty="0">
                <a:solidFill>
                  <a:schemeClr val="tx1"/>
                </a:solidFill>
                <a:effectLst/>
                <a:latin typeface="Arial" pitchFamily="34" charset="0"/>
                <a:ea typeface="宋体" pitchFamily="2" charset="-122"/>
                <a:cs typeface="+mn-cs"/>
              </a:rPr>
              <a:t>’[j]</a:t>
            </a:r>
            <a:r>
              <a:rPr lang="zh-CN" altLang="en-US" sz="1200" b="0" i="0" kern="1200" dirty="0">
                <a:solidFill>
                  <a:schemeClr val="tx1"/>
                </a:solidFill>
                <a:effectLst/>
                <a:latin typeface="Arial" pitchFamily="34" charset="0"/>
                <a:ea typeface="宋体" pitchFamily="2" charset="-122"/>
                <a:cs typeface="+mn-cs"/>
              </a:rPr>
              <a:t>，</a:t>
            </a:r>
            <a:r>
              <a:rPr lang="en-US" altLang="zh-CN" sz="1200" b="0" i="0" kern="1200" dirty="0">
                <a:solidFill>
                  <a:schemeClr val="tx1"/>
                </a:solidFill>
                <a:effectLst/>
                <a:latin typeface="Arial" pitchFamily="34" charset="0"/>
                <a:ea typeface="宋体" pitchFamily="2" charset="-122"/>
                <a:cs typeface="+mn-cs"/>
              </a:rPr>
              <a:t>e’</a:t>
            </a:r>
            <a:r>
              <a:rPr lang="zh-CN" altLang="en-US" sz="1200" b="0" i="0" kern="1200" dirty="0">
                <a:solidFill>
                  <a:schemeClr val="tx1"/>
                </a:solidFill>
                <a:effectLst/>
                <a:latin typeface="Arial" pitchFamily="34" charset="0"/>
                <a:ea typeface="宋体" pitchFamily="2" charset="-122"/>
                <a:cs typeface="+mn-cs"/>
              </a:rPr>
              <a:t>的状态发送到了</a:t>
            </a:r>
            <a:r>
              <a:rPr lang="en-US" altLang="zh-CN" sz="1200" b="0" i="0" kern="1200" dirty="0">
                <a:solidFill>
                  <a:schemeClr val="tx1"/>
                </a:solidFill>
                <a:effectLst/>
                <a:latin typeface="Arial" pitchFamily="34" charset="0"/>
                <a:ea typeface="宋体" pitchFamily="2" charset="-122"/>
                <a:cs typeface="+mn-cs"/>
              </a:rPr>
              <a:t>e</a:t>
            </a:r>
            <a:r>
              <a:rPr lang="zh-CN" altLang="en-US" sz="1200" b="0" i="0" kern="1200" dirty="0">
                <a:solidFill>
                  <a:schemeClr val="tx1"/>
                </a:solidFill>
                <a:effectLst/>
                <a:latin typeface="Arial" pitchFamily="34" charset="0"/>
                <a:ea typeface="宋体" pitchFamily="2" charset="-122"/>
                <a:cs typeface="+mn-cs"/>
              </a:rPr>
              <a:t>，这样</a:t>
            </a:r>
            <a:r>
              <a:rPr lang="en-US" altLang="zh-CN" sz="1200" b="0" i="0" kern="1200" dirty="0" err="1">
                <a:solidFill>
                  <a:schemeClr val="tx1"/>
                </a:solidFill>
                <a:effectLst/>
                <a:latin typeface="Arial" pitchFamily="34" charset="0"/>
                <a:ea typeface="宋体" pitchFamily="2" charset="-122"/>
                <a:cs typeface="+mn-cs"/>
              </a:rPr>
              <a:t>e</a:t>
            </a:r>
            <a:r>
              <a:rPr lang="en-US" altLang="zh-CN" sz="1200" b="0" i="0" kern="1200" dirty="0" err="1">
                <a:solidFill>
                  <a:schemeClr val="tx1"/>
                </a:solidFill>
                <a:effectLst/>
                <a:latin typeface="Arial" pitchFamily="34" charset="0"/>
                <a:ea typeface="宋体" pitchFamily="2" charset="-122"/>
                <a:cs typeface="+mn-cs"/>
                <a:sym typeface="Wingdings" pitchFamily="2" charset="2"/>
              </a:rPr>
              <a:t>e</a:t>
            </a:r>
            <a:r>
              <a:rPr lang="en-US" altLang="zh-CN" sz="1200" b="0" i="0" kern="1200" dirty="0">
                <a:solidFill>
                  <a:schemeClr val="tx1"/>
                </a:solidFill>
                <a:effectLst/>
                <a:latin typeface="Arial" pitchFamily="34" charset="0"/>
                <a:ea typeface="宋体" pitchFamily="2" charset="-122"/>
                <a:cs typeface="+mn-cs"/>
                <a:sym typeface="Wingdings" pitchFamily="2" charset="2"/>
              </a:rPr>
              <a:t>’,</a:t>
            </a:r>
            <a:r>
              <a:rPr lang="en-US" altLang="zh-CN" sz="1200" b="0" i="0" kern="1200" dirty="0" err="1">
                <a:solidFill>
                  <a:schemeClr val="tx1"/>
                </a:solidFill>
                <a:effectLst/>
                <a:latin typeface="Arial" pitchFamily="34" charset="0"/>
                <a:ea typeface="宋体" pitchFamily="2" charset="-122"/>
                <a:cs typeface="+mn-cs"/>
                <a:sym typeface="Wingdings" pitchFamily="2" charset="2"/>
              </a:rPr>
              <a:t>e’e</a:t>
            </a:r>
            <a:r>
              <a:rPr lang="zh-CN" altLang="en-US" sz="1200" b="0" i="0" kern="1200" dirty="0">
                <a:solidFill>
                  <a:schemeClr val="tx1"/>
                </a:solidFill>
                <a:effectLst/>
                <a:latin typeface="Arial" pitchFamily="34" charset="0"/>
                <a:ea typeface="宋体" pitchFamily="2" charset="-122"/>
                <a:cs typeface="+mn-cs"/>
                <a:sym typeface="Wingdings" pitchFamily="2" charset="2"/>
              </a:rPr>
              <a:t>，不合理。</a:t>
            </a:r>
            <a:endParaRPr lang="en-US" altLang="zh-CN" sz="1200" b="0" i="0" kern="1200" dirty="0">
              <a:solidFill>
                <a:schemeClr val="tx1"/>
              </a:solidFill>
              <a:effectLst/>
              <a:latin typeface="Arial" pitchFamily="34" charset="0"/>
              <a:ea typeface="宋体" pitchFamily="2" charset="-122"/>
              <a:cs typeface="+mn-cs"/>
              <a:sym typeface="Wingdings" pitchFamily="2" charset="2"/>
            </a:endParaRPr>
          </a:p>
          <a:p>
            <a:pPr eaLnBrk="1" hangingPunct="1"/>
            <a:endParaRPr lang="en-US" altLang="zh-CN" sz="1200" b="0" i="0" kern="1200" dirty="0">
              <a:solidFill>
                <a:schemeClr val="tx1"/>
              </a:solidFill>
              <a:effectLst/>
              <a:latin typeface="Arial" pitchFamily="34" charset="0"/>
              <a:ea typeface="宋体" pitchFamily="2" charset="-122"/>
              <a:cs typeface="+mn-cs"/>
              <a:sym typeface="Wingdings" pitchFamily="2" charset="2"/>
            </a:endParaRPr>
          </a:p>
          <a:p>
            <a:pPr eaLnBrk="1" hangingPunct="1"/>
            <a:r>
              <a:rPr lang="en-US" altLang="zh-CN" sz="1200" b="0" i="0" kern="1200" dirty="0">
                <a:solidFill>
                  <a:schemeClr val="tx1"/>
                </a:solidFill>
                <a:effectLst/>
                <a:latin typeface="Arial" pitchFamily="34" charset="0"/>
                <a:ea typeface="宋体" pitchFamily="2" charset="-122"/>
                <a:cs typeface="+mn-cs"/>
                <a:sym typeface="Wingdings" pitchFamily="2" charset="2"/>
              </a:rPr>
              <a:t>2.</a:t>
            </a:r>
            <a:r>
              <a:rPr lang="zh-CN" altLang="en-US" sz="1200" b="0" i="0" kern="1200" dirty="0">
                <a:solidFill>
                  <a:schemeClr val="tx1"/>
                </a:solidFill>
                <a:effectLst/>
                <a:latin typeface="Arial" pitchFamily="34" charset="0"/>
                <a:ea typeface="宋体" pitchFamily="2" charset="-122"/>
                <a:cs typeface="+mn-cs"/>
                <a:sym typeface="Wingdings" pitchFamily="2" charset="2"/>
              </a:rPr>
              <a:t> </a:t>
            </a:r>
            <a:endParaRPr lang="en-US" altLang="zh-CN" sz="1200" b="0" i="0" kern="1200" dirty="0">
              <a:solidFill>
                <a:schemeClr val="tx1"/>
              </a:solidFill>
              <a:effectLst/>
              <a:latin typeface="Arial" pitchFamily="34" charset="0"/>
              <a:ea typeface="宋体" pitchFamily="2" charset="-122"/>
              <a:cs typeface="+mn-cs"/>
              <a:sym typeface="Wingdings" pitchFamily="2" charset="2"/>
            </a:endParaRPr>
          </a:p>
          <a:p>
            <a:pPr eaLnBrk="1" hangingPunct="1"/>
            <a:r>
              <a:rPr lang="en-US" altLang="zh-CN" sz="1200" b="0" i="0" kern="1200" dirty="0">
                <a:solidFill>
                  <a:schemeClr val="tx1"/>
                </a:solidFill>
                <a:effectLst/>
                <a:latin typeface="Arial" pitchFamily="34" charset="0"/>
                <a:ea typeface="宋体" pitchFamily="2" charset="-122"/>
                <a:cs typeface="+mn-cs"/>
                <a:sym typeface="Wingdings" pitchFamily="2" charset="2"/>
              </a:rPr>
              <a:t>2.1</a:t>
            </a:r>
            <a:r>
              <a:rPr lang="zh-CN" altLang="en-US" sz="1200" b="0" i="0" kern="1200" dirty="0">
                <a:solidFill>
                  <a:schemeClr val="tx1"/>
                </a:solidFill>
                <a:effectLst/>
                <a:latin typeface="Arial" pitchFamily="34" charset="0"/>
                <a:ea typeface="宋体" pitchFamily="2" charset="-122"/>
                <a:cs typeface="+mn-cs"/>
                <a:sym typeface="Wingdings" pitchFamily="2" charset="2"/>
              </a:rPr>
              <a:t> </a:t>
            </a:r>
            <a:r>
              <a:rPr lang="en-US" altLang="zh-CN" sz="1200" b="0" i="0" kern="1200" dirty="0" err="1">
                <a:solidFill>
                  <a:schemeClr val="tx1"/>
                </a:solidFill>
                <a:effectLst/>
                <a:latin typeface="Arial" pitchFamily="34" charset="0"/>
                <a:ea typeface="宋体" pitchFamily="2" charset="-122"/>
                <a:cs typeface="+mn-cs"/>
                <a:sym typeface="Wingdings" pitchFamily="2" charset="2"/>
              </a:rPr>
              <a:t>ee</a:t>
            </a:r>
            <a:r>
              <a:rPr lang="en-US" altLang="zh-CN" sz="1200" b="0" i="0" kern="1200" dirty="0">
                <a:solidFill>
                  <a:schemeClr val="tx1"/>
                </a:solidFill>
                <a:effectLst/>
                <a:latin typeface="Arial" pitchFamily="34" charset="0"/>
                <a:ea typeface="宋体" pitchFamily="2" charset="-122"/>
                <a:cs typeface="+mn-cs"/>
                <a:sym typeface="Wingdings" pitchFamily="2" charset="2"/>
              </a:rPr>
              <a:t>’</a:t>
            </a:r>
            <a:r>
              <a:rPr lang="zh-CN" altLang="en-US" sz="1200" b="0" i="0" kern="1200" dirty="0">
                <a:solidFill>
                  <a:schemeClr val="tx1"/>
                </a:solidFill>
                <a:effectLst/>
                <a:latin typeface="Arial" pitchFamily="34" charset="0"/>
                <a:ea typeface="宋体" pitchFamily="2" charset="-122"/>
                <a:cs typeface="+mn-cs"/>
                <a:sym typeface="Wingdings" pitchFamily="2" charset="2"/>
              </a:rPr>
              <a:t> </a:t>
            </a:r>
            <a:r>
              <a:rPr lang="en-US" altLang="zh-CN" sz="1200" b="0" i="0" kern="1200" dirty="0">
                <a:solidFill>
                  <a:schemeClr val="tx1"/>
                </a:solidFill>
                <a:effectLst/>
                <a:latin typeface="Arial" pitchFamily="34" charset="0"/>
                <a:ea typeface="宋体" pitchFamily="2" charset="-122"/>
                <a:cs typeface="+mn-cs"/>
                <a:sym typeface="Wingdings" pitchFamily="2" charset="2"/>
              </a:rPr>
              <a:t>V(e)&lt;V(e’)</a:t>
            </a:r>
            <a:r>
              <a:rPr lang="zh-CN" altLang="en-US" sz="1200" b="0" i="0" kern="1200" dirty="0">
                <a:solidFill>
                  <a:schemeClr val="tx1"/>
                </a:solidFill>
                <a:effectLst/>
                <a:latin typeface="Arial" pitchFamily="34" charset="0"/>
                <a:ea typeface="宋体" pitchFamily="2" charset="-122"/>
                <a:cs typeface="+mn-cs"/>
                <a:sym typeface="Wingdings" pitchFamily="2" charset="2"/>
              </a:rPr>
              <a:t>：存在消息序列，</a:t>
            </a:r>
            <a:r>
              <a:rPr lang="en-US" altLang="zh-CN" sz="1200" b="0" i="0" kern="1200" dirty="0">
                <a:solidFill>
                  <a:schemeClr val="tx1"/>
                </a:solidFill>
                <a:effectLst/>
                <a:latin typeface="Arial" pitchFamily="34" charset="0"/>
                <a:ea typeface="宋体" pitchFamily="2" charset="-122"/>
                <a:cs typeface="+mn-cs"/>
                <a:sym typeface="Wingdings" pitchFamily="2" charset="2"/>
              </a:rPr>
              <a:t>em1m2…</a:t>
            </a:r>
            <a:r>
              <a:rPr lang="en-US" altLang="zh-CN" sz="1200" b="0" i="0" kern="1200" dirty="0" err="1">
                <a:solidFill>
                  <a:schemeClr val="tx1"/>
                </a:solidFill>
                <a:effectLst/>
                <a:latin typeface="Arial" pitchFamily="34" charset="0"/>
                <a:ea typeface="宋体" pitchFamily="2" charset="-122"/>
                <a:cs typeface="+mn-cs"/>
                <a:sym typeface="Wingdings" pitchFamily="2" charset="2"/>
              </a:rPr>
              <a:t>mne</a:t>
            </a:r>
            <a:r>
              <a:rPr lang="en-US" altLang="zh-CN" sz="1200" b="0" i="0" kern="1200" dirty="0">
                <a:solidFill>
                  <a:schemeClr val="tx1"/>
                </a:solidFill>
                <a:effectLst/>
                <a:latin typeface="Arial" pitchFamily="34" charset="0"/>
                <a:ea typeface="宋体" pitchFamily="2" charset="-122"/>
                <a:cs typeface="+mn-cs"/>
                <a:sym typeface="Wingdings" pitchFamily="2" charset="2"/>
              </a:rPr>
              <a:t>’</a:t>
            </a:r>
            <a:r>
              <a:rPr lang="zh-CN" altLang="en-US" sz="1200" b="0" i="0" kern="1200" dirty="0">
                <a:solidFill>
                  <a:schemeClr val="tx1"/>
                </a:solidFill>
                <a:effectLst/>
                <a:latin typeface="Arial" pitchFamily="34" charset="0"/>
                <a:ea typeface="宋体" pitchFamily="2" charset="-122"/>
                <a:cs typeface="+mn-cs"/>
                <a:sym typeface="Wingdings" pitchFamily="2" charset="2"/>
              </a:rPr>
              <a:t>，则</a:t>
            </a:r>
            <a:r>
              <a:rPr lang="en-US" altLang="zh-CN" sz="1200" b="0" i="0" kern="1200" dirty="0">
                <a:solidFill>
                  <a:schemeClr val="tx1"/>
                </a:solidFill>
                <a:effectLst/>
                <a:latin typeface="Arial" pitchFamily="34" charset="0"/>
                <a:ea typeface="宋体" pitchFamily="2" charset="-122"/>
                <a:cs typeface="+mn-cs"/>
                <a:sym typeface="Wingdings" pitchFamily="2" charset="2"/>
              </a:rPr>
              <a:t>V(e)&lt;V(m1)&lt;V(m2)…&lt;V(e’)</a:t>
            </a:r>
          </a:p>
          <a:p>
            <a:pPr eaLnBrk="1" hangingPunct="1"/>
            <a:r>
              <a:rPr lang="en-US" altLang="zh-CN" sz="1200" b="0" i="0" kern="1200" dirty="0">
                <a:solidFill>
                  <a:schemeClr val="tx1"/>
                </a:solidFill>
                <a:effectLst/>
                <a:latin typeface="Arial" pitchFamily="34" charset="0"/>
                <a:ea typeface="宋体" pitchFamily="2" charset="-122"/>
                <a:cs typeface="+mn-cs"/>
                <a:sym typeface="Wingdings" pitchFamily="2" charset="2"/>
              </a:rPr>
              <a:t>2.2</a:t>
            </a:r>
            <a:r>
              <a:rPr lang="zh-CN" altLang="en-US" sz="1200" b="0" i="0" kern="1200" dirty="0">
                <a:solidFill>
                  <a:schemeClr val="tx1"/>
                </a:solidFill>
                <a:effectLst/>
                <a:latin typeface="Arial" pitchFamily="34" charset="0"/>
                <a:ea typeface="宋体" pitchFamily="2" charset="-122"/>
                <a:cs typeface="+mn-cs"/>
                <a:sym typeface="Wingdings" pitchFamily="2" charset="2"/>
              </a:rPr>
              <a:t> </a:t>
            </a:r>
            <a:r>
              <a:rPr lang="en-US" altLang="zh-CN" sz="1200" b="0" i="0" kern="1200" dirty="0">
                <a:solidFill>
                  <a:schemeClr val="tx1"/>
                </a:solidFill>
                <a:effectLst/>
                <a:latin typeface="Arial" pitchFamily="34" charset="0"/>
                <a:ea typeface="宋体" pitchFamily="2" charset="-122"/>
                <a:cs typeface="+mn-cs"/>
                <a:sym typeface="Wingdings" pitchFamily="2" charset="2"/>
              </a:rPr>
              <a:t>V(e)&lt;V(e’)</a:t>
            </a:r>
            <a:r>
              <a:rPr lang="zh-CN" altLang="en-US" sz="1200" b="0" i="0" kern="1200" dirty="0">
                <a:solidFill>
                  <a:schemeClr val="tx1"/>
                </a:solidFill>
                <a:effectLst/>
                <a:latin typeface="Arial" pitchFamily="34" charset="0"/>
                <a:ea typeface="宋体" pitchFamily="2" charset="-122"/>
                <a:cs typeface="+mn-cs"/>
                <a:sym typeface="Wingdings" pitchFamily="2" charset="2"/>
              </a:rPr>
              <a:t> </a:t>
            </a:r>
            <a:r>
              <a:rPr lang="en-US" altLang="zh-CN" sz="1200" b="0" i="0" kern="1200" dirty="0">
                <a:solidFill>
                  <a:schemeClr val="tx1"/>
                </a:solidFill>
                <a:effectLst/>
                <a:latin typeface="Arial" pitchFamily="34" charset="0"/>
                <a:ea typeface="宋体" pitchFamily="2" charset="-122"/>
                <a:cs typeface="+mn-cs"/>
                <a:sym typeface="Wingdings" pitchFamily="2" charset="2"/>
              </a:rPr>
              <a:t></a:t>
            </a:r>
            <a:r>
              <a:rPr lang="zh-CN" altLang="en-US" sz="1200" b="0" i="0" kern="1200" dirty="0">
                <a:solidFill>
                  <a:schemeClr val="tx1"/>
                </a:solidFill>
                <a:effectLst/>
                <a:latin typeface="Arial" pitchFamily="34" charset="0"/>
                <a:ea typeface="宋体" pitchFamily="2" charset="-122"/>
                <a:cs typeface="+mn-cs"/>
                <a:sym typeface="Wingdings" pitchFamily="2" charset="2"/>
              </a:rPr>
              <a:t> </a:t>
            </a:r>
            <a:r>
              <a:rPr lang="en-US" altLang="zh-CN" sz="1200" b="0" i="0" kern="1200" dirty="0" err="1">
                <a:solidFill>
                  <a:schemeClr val="tx1"/>
                </a:solidFill>
                <a:effectLst/>
                <a:latin typeface="Arial" pitchFamily="34" charset="0"/>
                <a:ea typeface="宋体" pitchFamily="2" charset="-122"/>
                <a:cs typeface="+mn-cs"/>
                <a:sym typeface="Wingdings" pitchFamily="2" charset="2"/>
              </a:rPr>
              <a:t>ee</a:t>
            </a:r>
            <a:r>
              <a:rPr lang="en-US" altLang="zh-CN" sz="1200" b="0" i="0" kern="1200" dirty="0">
                <a:solidFill>
                  <a:schemeClr val="tx1"/>
                </a:solidFill>
                <a:effectLst/>
                <a:latin typeface="Arial" pitchFamily="34" charset="0"/>
                <a:ea typeface="宋体" pitchFamily="2" charset="-122"/>
                <a:cs typeface="+mn-cs"/>
                <a:sym typeface="Wingdings" pitchFamily="2" charset="2"/>
              </a:rPr>
              <a:t>’</a:t>
            </a:r>
            <a:r>
              <a:rPr lang="zh-CN" altLang="en-US" sz="1200" b="0" i="0" kern="1200" dirty="0">
                <a:solidFill>
                  <a:schemeClr val="tx1"/>
                </a:solidFill>
                <a:effectLst/>
                <a:latin typeface="Arial" pitchFamily="34" charset="0"/>
                <a:ea typeface="宋体" pitchFamily="2" charset="-122"/>
                <a:cs typeface="+mn-cs"/>
                <a:sym typeface="Wingdings" pitchFamily="2" charset="2"/>
              </a:rPr>
              <a:t>：</a:t>
            </a:r>
            <a:endParaRPr lang="en-US" altLang="zh-CN" sz="1200" b="0" i="0" kern="1200" dirty="0">
              <a:solidFill>
                <a:schemeClr val="tx1"/>
              </a:solidFill>
              <a:effectLst/>
              <a:latin typeface="Arial" pitchFamily="34" charset="0"/>
              <a:ea typeface="宋体" pitchFamily="2" charset="-122"/>
              <a:cs typeface="+mn-cs"/>
              <a:sym typeface="Wingdings" pitchFamily="2" charset="2"/>
            </a:endParaRPr>
          </a:p>
          <a:p>
            <a:pPr eaLnBrk="1" hangingPunct="1"/>
            <a:r>
              <a:rPr lang="zh-CN" altLang="en-US" sz="1200" b="0" i="0" kern="1200" dirty="0">
                <a:solidFill>
                  <a:schemeClr val="tx1"/>
                </a:solidFill>
                <a:effectLst/>
                <a:latin typeface="Arial" pitchFamily="34" charset="0"/>
                <a:ea typeface="宋体" pitchFamily="2" charset="-122"/>
                <a:cs typeface="+mn-cs"/>
                <a:sym typeface="Wingdings" pitchFamily="2" charset="2"/>
              </a:rPr>
              <a:t>    如果同一进程，显然。</a:t>
            </a:r>
            <a:endParaRPr lang="en-US" altLang="zh-CN" sz="1200" b="0" i="0" kern="1200" dirty="0">
              <a:solidFill>
                <a:schemeClr val="tx1"/>
              </a:solidFill>
              <a:effectLst/>
              <a:latin typeface="Arial" pitchFamily="34" charset="0"/>
              <a:ea typeface="宋体" pitchFamily="2" charset="-122"/>
              <a:cs typeface="+mn-cs"/>
              <a:sym typeface="Wingdings" pitchFamily="2" charset="2"/>
            </a:endParaRPr>
          </a:p>
          <a:p>
            <a:pPr eaLnBrk="1" hangingPunct="1"/>
            <a:r>
              <a:rPr lang="zh-CN" altLang="en-US" sz="1200" b="0" i="0" kern="1200" dirty="0">
                <a:solidFill>
                  <a:schemeClr val="tx1"/>
                </a:solidFill>
                <a:effectLst/>
                <a:latin typeface="Arial" pitchFamily="34" charset="0"/>
                <a:ea typeface="宋体" pitchFamily="2" charset="-122"/>
                <a:cs typeface="+mn-cs"/>
                <a:sym typeface="Wingdings" pitchFamily="2" charset="2"/>
              </a:rPr>
              <a:t>    分属进程</a:t>
            </a:r>
            <a:r>
              <a:rPr lang="en-US" altLang="zh-CN" sz="1200" b="0" i="0" kern="1200" dirty="0" err="1">
                <a:solidFill>
                  <a:schemeClr val="tx1"/>
                </a:solidFill>
                <a:effectLst/>
                <a:latin typeface="Arial" pitchFamily="34" charset="0"/>
                <a:ea typeface="宋体" pitchFamily="2" charset="-122"/>
                <a:cs typeface="+mn-cs"/>
                <a:sym typeface="Wingdings" pitchFamily="2" charset="2"/>
              </a:rPr>
              <a:t>i,j,V</a:t>
            </a:r>
            <a:r>
              <a:rPr lang="en-US" altLang="zh-CN" sz="1200" b="0" i="0" kern="1200" dirty="0">
                <a:solidFill>
                  <a:schemeClr val="tx1"/>
                </a:solidFill>
                <a:effectLst/>
                <a:latin typeface="Arial" pitchFamily="34" charset="0"/>
                <a:ea typeface="宋体" pitchFamily="2" charset="-122"/>
                <a:cs typeface="+mn-cs"/>
                <a:sym typeface="Wingdings" pitchFamily="2" charset="2"/>
              </a:rPr>
              <a:t>(e)&lt;V(e’)</a:t>
            </a:r>
            <a:r>
              <a:rPr lang="zh-CN" altLang="en-US" sz="1200" b="0" i="0" kern="1200" dirty="0">
                <a:solidFill>
                  <a:schemeClr val="tx1"/>
                </a:solidFill>
                <a:effectLst/>
                <a:latin typeface="Arial" pitchFamily="34" charset="0"/>
                <a:ea typeface="宋体" pitchFamily="2" charset="-122"/>
                <a:cs typeface="+mn-cs"/>
                <a:sym typeface="Wingdings" pitchFamily="2" charset="2"/>
              </a:rPr>
              <a:t>表示</a:t>
            </a:r>
            <a:r>
              <a:rPr lang="en-US" altLang="zh-CN" sz="1200" b="0" i="0" kern="1200" dirty="0">
                <a:solidFill>
                  <a:schemeClr val="tx1"/>
                </a:solidFill>
                <a:effectLst/>
                <a:latin typeface="Arial" pitchFamily="34" charset="0"/>
                <a:ea typeface="宋体" pitchFamily="2" charset="-122"/>
                <a:cs typeface="+mn-cs"/>
                <a:sym typeface="Wingdings" pitchFamily="2" charset="2"/>
              </a:rPr>
              <a:t>e’</a:t>
            </a:r>
            <a:r>
              <a:rPr lang="zh-CN" altLang="en-US" sz="1200" b="0" i="0" kern="1200" dirty="0">
                <a:solidFill>
                  <a:schemeClr val="tx1"/>
                </a:solidFill>
                <a:effectLst/>
                <a:latin typeface="Arial" pitchFamily="34" charset="0"/>
                <a:ea typeface="宋体" pitchFamily="2" charset="-122"/>
                <a:cs typeface="+mn-cs"/>
                <a:sym typeface="Wingdings" pitchFamily="2" charset="2"/>
              </a:rPr>
              <a:t>看到了</a:t>
            </a:r>
            <a:r>
              <a:rPr lang="en-US" altLang="zh-CN" sz="1200" b="0" i="0" kern="1200" dirty="0" err="1">
                <a:solidFill>
                  <a:schemeClr val="tx1"/>
                </a:solidFill>
                <a:effectLst/>
                <a:latin typeface="Arial" pitchFamily="34" charset="0"/>
                <a:ea typeface="宋体" pitchFamily="2" charset="-122"/>
                <a:cs typeface="+mn-cs"/>
                <a:sym typeface="Wingdings" pitchFamily="2" charset="2"/>
              </a:rPr>
              <a:t>i</a:t>
            </a:r>
            <a:r>
              <a:rPr lang="zh-CN" altLang="en-US" sz="1200" b="0" i="0" kern="1200" dirty="0">
                <a:solidFill>
                  <a:schemeClr val="tx1"/>
                </a:solidFill>
                <a:effectLst/>
                <a:latin typeface="Arial" pitchFamily="34" charset="0"/>
                <a:ea typeface="宋体" pitchFamily="2" charset="-122"/>
                <a:cs typeface="+mn-cs"/>
                <a:sym typeface="Wingdings" pitchFamily="2" charset="2"/>
              </a:rPr>
              <a:t>在</a:t>
            </a:r>
            <a:r>
              <a:rPr lang="en-US" altLang="zh-CN" sz="1200" b="0" i="0" kern="1200" dirty="0">
                <a:solidFill>
                  <a:schemeClr val="tx1"/>
                </a:solidFill>
                <a:effectLst/>
                <a:latin typeface="Arial" pitchFamily="34" charset="0"/>
                <a:ea typeface="宋体" pitchFamily="2" charset="-122"/>
                <a:cs typeface="+mn-cs"/>
                <a:sym typeface="Wingdings" pitchFamily="2" charset="2"/>
              </a:rPr>
              <a:t>e</a:t>
            </a:r>
            <a:r>
              <a:rPr lang="zh-CN" altLang="en-US" sz="1200" b="0" i="0" kern="1200" dirty="0">
                <a:solidFill>
                  <a:schemeClr val="tx1"/>
                </a:solidFill>
                <a:effectLst/>
                <a:latin typeface="Arial" pitchFamily="34" charset="0"/>
                <a:ea typeface="宋体" pitchFamily="2" charset="-122"/>
                <a:cs typeface="+mn-cs"/>
                <a:sym typeface="Wingdings" pitchFamily="2" charset="2"/>
              </a:rPr>
              <a:t>之后的状态</a:t>
            </a:r>
            <a:r>
              <a:rPr lang="en-US" altLang="zh-CN" sz="1200" b="0" i="0" kern="1200" dirty="0" err="1">
                <a:solidFill>
                  <a:schemeClr val="tx1"/>
                </a:solidFill>
                <a:effectLst/>
                <a:latin typeface="Arial" pitchFamily="34" charset="0"/>
                <a:ea typeface="宋体" pitchFamily="2" charset="-122"/>
                <a:cs typeface="+mn-cs"/>
                <a:sym typeface="Wingdings" pitchFamily="2" charset="2"/>
              </a:rPr>
              <a:t>Vj</a:t>
            </a:r>
            <a:r>
              <a:rPr lang="en-US" altLang="zh-CN" sz="1200" b="0" i="0" kern="1200" dirty="0">
                <a:solidFill>
                  <a:schemeClr val="tx1"/>
                </a:solidFill>
                <a:effectLst/>
                <a:latin typeface="Arial" pitchFamily="34" charset="0"/>
                <a:ea typeface="宋体" pitchFamily="2" charset="-122"/>
                <a:cs typeface="+mn-cs"/>
                <a:sym typeface="Wingdings" pitchFamily="2" charset="2"/>
              </a:rPr>
              <a:t>[</a:t>
            </a:r>
            <a:r>
              <a:rPr lang="en-US" altLang="zh-CN" sz="1200" b="0" i="0" kern="1200" dirty="0" err="1">
                <a:solidFill>
                  <a:schemeClr val="tx1"/>
                </a:solidFill>
                <a:effectLst/>
                <a:latin typeface="Arial" pitchFamily="34" charset="0"/>
                <a:ea typeface="宋体" pitchFamily="2" charset="-122"/>
                <a:cs typeface="+mn-cs"/>
                <a:sym typeface="Wingdings" pitchFamily="2" charset="2"/>
              </a:rPr>
              <a:t>i</a:t>
            </a:r>
            <a:r>
              <a:rPr lang="en-US" altLang="zh-CN" sz="1200" b="0" i="0" kern="1200" dirty="0">
                <a:solidFill>
                  <a:schemeClr val="tx1"/>
                </a:solidFill>
                <a:effectLst/>
                <a:latin typeface="Arial" pitchFamily="34" charset="0"/>
                <a:ea typeface="宋体" pitchFamily="2" charset="-122"/>
                <a:cs typeface="+mn-cs"/>
                <a:sym typeface="Wingdings" pitchFamily="2" charset="2"/>
              </a:rPr>
              <a:t>]&gt;=Vi[</a:t>
            </a:r>
            <a:r>
              <a:rPr lang="en-US" altLang="zh-CN" sz="1200" b="0" i="0" kern="1200" dirty="0" err="1">
                <a:solidFill>
                  <a:schemeClr val="tx1"/>
                </a:solidFill>
                <a:effectLst/>
                <a:latin typeface="Arial" pitchFamily="34" charset="0"/>
                <a:ea typeface="宋体" pitchFamily="2" charset="-122"/>
                <a:cs typeface="+mn-cs"/>
                <a:sym typeface="Wingdings" pitchFamily="2" charset="2"/>
              </a:rPr>
              <a:t>i</a:t>
            </a:r>
            <a:r>
              <a:rPr lang="en-US" altLang="zh-CN" sz="1200" b="0" i="0" kern="1200" dirty="0">
                <a:solidFill>
                  <a:schemeClr val="tx1"/>
                </a:solidFill>
                <a:effectLst/>
                <a:latin typeface="Arial" pitchFamily="34" charset="0"/>
                <a:ea typeface="宋体" pitchFamily="2" charset="-122"/>
                <a:cs typeface="+mn-cs"/>
                <a:sym typeface="Wingdings" pitchFamily="2" charset="2"/>
              </a:rPr>
              <a:t>]</a:t>
            </a:r>
            <a:r>
              <a:rPr lang="zh-CN" altLang="en-US" sz="1200" b="0" i="0" kern="1200" dirty="0">
                <a:solidFill>
                  <a:schemeClr val="tx1"/>
                </a:solidFill>
                <a:effectLst/>
                <a:latin typeface="Arial" pitchFamily="34" charset="0"/>
                <a:ea typeface="宋体" pitchFamily="2" charset="-122"/>
                <a:cs typeface="+mn-cs"/>
                <a:sym typeface="Wingdings" pitchFamily="2" charset="2"/>
              </a:rPr>
              <a:t>，意味着必然有一个时间序列，把</a:t>
            </a:r>
            <a:r>
              <a:rPr lang="en-US" altLang="zh-CN" sz="1200" b="0" i="0" kern="1200" dirty="0">
                <a:solidFill>
                  <a:schemeClr val="tx1"/>
                </a:solidFill>
                <a:effectLst/>
                <a:latin typeface="Arial" pitchFamily="34" charset="0"/>
                <a:ea typeface="宋体" pitchFamily="2" charset="-122"/>
                <a:cs typeface="+mn-cs"/>
                <a:sym typeface="Wingdings" pitchFamily="2" charset="2"/>
              </a:rPr>
              <a:t>e</a:t>
            </a:r>
            <a:r>
              <a:rPr lang="zh-CN" altLang="en-US" sz="1200" b="0" i="0" kern="1200" dirty="0">
                <a:solidFill>
                  <a:schemeClr val="tx1"/>
                </a:solidFill>
                <a:effectLst/>
                <a:latin typeface="Arial" pitchFamily="34" charset="0"/>
                <a:ea typeface="宋体" pitchFamily="2" charset="-122"/>
                <a:cs typeface="+mn-cs"/>
                <a:sym typeface="Wingdings" pitchFamily="2" charset="2"/>
              </a:rPr>
              <a:t>的状态传递到了</a:t>
            </a:r>
            <a:r>
              <a:rPr lang="en-US" altLang="zh-CN" sz="1200" b="0" i="0" kern="1200" dirty="0">
                <a:solidFill>
                  <a:schemeClr val="tx1"/>
                </a:solidFill>
                <a:effectLst/>
                <a:latin typeface="Arial" pitchFamily="34" charset="0"/>
                <a:ea typeface="宋体" pitchFamily="2" charset="-122"/>
                <a:cs typeface="+mn-cs"/>
                <a:sym typeface="Wingdings" pitchFamily="2" charset="2"/>
              </a:rPr>
              <a:t>e’</a:t>
            </a:r>
            <a:r>
              <a:rPr lang="zh-CN" altLang="en-US" sz="1200" b="0" i="0" kern="1200" dirty="0">
                <a:solidFill>
                  <a:schemeClr val="tx1"/>
                </a:solidFill>
                <a:effectLst/>
                <a:latin typeface="Arial" pitchFamily="34" charset="0"/>
                <a:ea typeface="宋体" pitchFamily="2" charset="-122"/>
                <a:cs typeface="+mn-cs"/>
                <a:sym typeface="Wingdings" pitchFamily="2" charset="2"/>
              </a:rPr>
              <a:t>，即</a:t>
            </a:r>
            <a:r>
              <a:rPr lang="en-US" altLang="zh-CN" sz="1200" b="0" i="0" kern="1200" dirty="0">
                <a:solidFill>
                  <a:schemeClr val="tx1"/>
                </a:solidFill>
                <a:effectLst/>
                <a:latin typeface="Arial" pitchFamily="34" charset="0"/>
                <a:ea typeface="宋体" pitchFamily="2" charset="-122"/>
                <a:cs typeface="+mn-cs"/>
                <a:sym typeface="Wingdings" pitchFamily="2" charset="2"/>
              </a:rPr>
              <a:t>em1m2…e’</a:t>
            </a:r>
            <a:r>
              <a:rPr lang="zh-CN" altLang="en-US" sz="1200" b="0" i="0" kern="1200" dirty="0">
                <a:solidFill>
                  <a:schemeClr val="tx1"/>
                </a:solidFill>
                <a:effectLst/>
                <a:latin typeface="Arial" pitchFamily="34" charset="0"/>
                <a:ea typeface="宋体" pitchFamily="2" charset="-122"/>
                <a:cs typeface="+mn-cs"/>
                <a:sym typeface="Wingdings" pitchFamily="2" charset="2"/>
              </a:rPr>
              <a:t>，否则</a:t>
            </a:r>
            <a:r>
              <a:rPr lang="en-US" altLang="zh-CN" sz="1200" b="0" i="0" kern="1200" dirty="0" err="1">
                <a:solidFill>
                  <a:schemeClr val="tx1"/>
                </a:solidFill>
                <a:effectLst/>
                <a:latin typeface="Arial" pitchFamily="34" charset="0"/>
                <a:ea typeface="宋体" pitchFamily="2" charset="-122"/>
                <a:cs typeface="+mn-cs"/>
                <a:sym typeface="Wingdings" pitchFamily="2" charset="2"/>
              </a:rPr>
              <a:t>Vj</a:t>
            </a:r>
            <a:r>
              <a:rPr lang="en-US" altLang="zh-CN" sz="1200" b="0" i="0" kern="1200" dirty="0">
                <a:solidFill>
                  <a:schemeClr val="tx1"/>
                </a:solidFill>
                <a:effectLst/>
                <a:latin typeface="Arial" pitchFamily="34" charset="0"/>
                <a:ea typeface="宋体" pitchFamily="2" charset="-122"/>
                <a:cs typeface="+mn-cs"/>
                <a:sym typeface="Wingdings" pitchFamily="2" charset="2"/>
              </a:rPr>
              <a:t>[</a:t>
            </a:r>
            <a:r>
              <a:rPr lang="en-US" altLang="zh-CN" sz="1200" b="0" i="0" kern="1200" dirty="0" err="1">
                <a:solidFill>
                  <a:schemeClr val="tx1"/>
                </a:solidFill>
                <a:effectLst/>
                <a:latin typeface="Arial" pitchFamily="34" charset="0"/>
                <a:ea typeface="宋体" pitchFamily="2" charset="-122"/>
                <a:cs typeface="+mn-cs"/>
                <a:sym typeface="Wingdings" pitchFamily="2" charset="2"/>
              </a:rPr>
              <a:t>i</a:t>
            </a:r>
            <a:r>
              <a:rPr lang="en-US" altLang="zh-CN" sz="1200" b="0" i="0" kern="1200" dirty="0">
                <a:solidFill>
                  <a:schemeClr val="tx1"/>
                </a:solidFill>
                <a:effectLst/>
                <a:latin typeface="Arial" pitchFamily="34" charset="0"/>
                <a:ea typeface="宋体" pitchFamily="2" charset="-122"/>
                <a:cs typeface="+mn-cs"/>
                <a:sym typeface="Wingdings" pitchFamily="2" charset="2"/>
              </a:rPr>
              <a:t>] </a:t>
            </a:r>
            <a:r>
              <a:rPr lang="zh-CN" altLang="en-US" sz="1200" b="0" i="0" kern="1200" dirty="0">
                <a:solidFill>
                  <a:schemeClr val="tx1"/>
                </a:solidFill>
                <a:effectLst/>
                <a:latin typeface="Arial" pitchFamily="34" charset="0"/>
                <a:ea typeface="宋体" pitchFamily="2" charset="-122"/>
                <a:cs typeface="+mn-cs"/>
                <a:sym typeface="Wingdings" pitchFamily="2" charset="2"/>
              </a:rPr>
              <a:t>不可能大于</a:t>
            </a:r>
            <a:r>
              <a:rPr lang="en-US" altLang="zh-CN" sz="1200" b="0" i="0" kern="1200" dirty="0">
                <a:solidFill>
                  <a:schemeClr val="tx1"/>
                </a:solidFill>
                <a:effectLst/>
                <a:latin typeface="Arial" pitchFamily="34" charset="0"/>
                <a:ea typeface="宋体" pitchFamily="2" charset="-122"/>
                <a:cs typeface="+mn-cs"/>
                <a:sym typeface="Wingdings" pitchFamily="2" charset="2"/>
              </a:rPr>
              <a:t>Vi[</a:t>
            </a:r>
            <a:r>
              <a:rPr lang="en-US" altLang="zh-CN" sz="1200" b="0" i="0" kern="1200" dirty="0" err="1">
                <a:solidFill>
                  <a:schemeClr val="tx1"/>
                </a:solidFill>
                <a:effectLst/>
                <a:latin typeface="Arial" pitchFamily="34" charset="0"/>
                <a:ea typeface="宋体" pitchFamily="2" charset="-122"/>
                <a:cs typeface="+mn-cs"/>
                <a:sym typeface="Wingdings" pitchFamily="2" charset="2"/>
              </a:rPr>
              <a:t>i</a:t>
            </a:r>
            <a:r>
              <a:rPr lang="en-US" altLang="zh-CN" sz="1200" b="0" i="0" kern="1200" dirty="0">
                <a:solidFill>
                  <a:schemeClr val="tx1"/>
                </a:solidFill>
                <a:effectLst/>
                <a:latin typeface="Arial" pitchFamily="34" charset="0"/>
                <a:ea typeface="宋体" pitchFamily="2" charset="-122"/>
                <a:cs typeface="+mn-cs"/>
                <a:sym typeface="Wingdings" pitchFamily="2" charset="2"/>
              </a:rPr>
              <a:t>]</a:t>
            </a:r>
            <a:r>
              <a:rPr lang="zh-CN" altLang="en-US" sz="1200" b="0" i="0" kern="1200" dirty="0">
                <a:solidFill>
                  <a:schemeClr val="tx1"/>
                </a:solidFill>
                <a:effectLst/>
                <a:latin typeface="Arial" pitchFamily="34" charset="0"/>
                <a:ea typeface="宋体" pitchFamily="2" charset="-122"/>
                <a:cs typeface="+mn-cs"/>
                <a:sym typeface="Wingdings" pitchFamily="2" charset="2"/>
              </a:rPr>
              <a:t>。</a:t>
            </a:r>
            <a:endParaRPr lang="en-US" altLang="zh-CN" sz="1200" b="0" i="0" kern="1200" dirty="0">
              <a:solidFill>
                <a:schemeClr val="tx1"/>
              </a:solidFill>
              <a:effectLst/>
              <a:latin typeface="Arial" pitchFamily="34" charset="0"/>
              <a:ea typeface="宋体" pitchFamily="2" charset="-122"/>
              <a:cs typeface="+mn-cs"/>
              <a:sym typeface="Wingdings" pitchFamily="2" charset="2"/>
            </a:endParaRPr>
          </a:p>
          <a:p>
            <a:pPr eaLnBrk="1" hangingPunct="1"/>
            <a:endParaRPr lang="en-US" altLang="zh-CN" sz="1200" b="0" i="0" kern="1200" dirty="0">
              <a:solidFill>
                <a:schemeClr val="tx1"/>
              </a:solidFill>
              <a:effectLst/>
              <a:latin typeface="Arial" pitchFamily="34" charset="0"/>
              <a:ea typeface="宋体" pitchFamily="2" charset="-122"/>
              <a:cs typeface="+mn-cs"/>
              <a:sym typeface="Wingdings" pitchFamily="2" charset="2"/>
            </a:endParaRPr>
          </a:p>
          <a:p>
            <a:pPr eaLnBrk="1" hangingPunct="1"/>
            <a:r>
              <a:rPr lang="en-US" altLang="zh-CN" sz="1200" b="0" i="0" kern="1200" dirty="0">
                <a:solidFill>
                  <a:schemeClr val="tx1"/>
                </a:solidFill>
                <a:effectLst/>
                <a:latin typeface="Arial" pitchFamily="34" charset="0"/>
                <a:ea typeface="宋体" pitchFamily="2" charset="-122"/>
                <a:cs typeface="+mn-cs"/>
                <a:sym typeface="Wingdings" pitchFamily="2" charset="2"/>
              </a:rPr>
              <a:t>3.</a:t>
            </a:r>
            <a:r>
              <a:rPr lang="zh-CN" altLang="en-US" sz="1200" b="0" i="0" kern="1200" dirty="0">
                <a:solidFill>
                  <a:schemeClr val="tx1"/>
                </a:solidFill>
                <a:effectLst/>
                <a:latin typeface="Arial" pitchFamily="34" charset="0"/>
                <a:ea typeface="宋体" pitchFamily="2" charset="-122"/>
                <a:cs typeface="+mn-cs"/>
                <a:sym typeface="Wingdings" pitchFamily="2" charset="2"/>
              </a:rPr>
              <a:t> 显然。如果</a:t>
            </a:r>
            <a:r>
              <a:rPr lang="en-US" altLang="zh-CN" sz="1200" b="0" i="0" kern="1200" dirty="0">
                <a:solidFill>
                  <a:schemeClr val="tx1"/>
                </a:solidFill>
                <a:effectLst/>
                <a:latin typeface="Arial" pitchFamily="34" charset="0"/>
                <a:ea typeface="宋体" pitchFamily="2" charset="-122"/>
                <a:cs typeface="+mn-cs"/>
                <a:sym typeface="Wingdings" pitchFamily="2" charset="2"/>
              </a:rPr>
              <a:t>V(e)</a:t>
            </a:r>
            <a:r>
              <a:rPr lang="zh-CN" altLang="en-US" sz="1200" b="0" i="0" kern="1200" dirty="0">
                <a:solidFill>
                  <a:schemeClr val="tx1"/>
                </a:solidFill>
                <a:effectLst/>
                <a:latin typeface="Arial" pitchFamily="34" charset="0"/>
                <a:ea typeface="宋体" pitchFamily="2" charset="-122"/>
                <a:cs typeface="+mn-cs"/>
                <a:sym typeface="Wingdings" pitchFamily="2" charset="2"/>
              </a:rPr>
              <a:t>不平行于</a:t>
            </a:r>
            <a:r>
              <a:rPr lang="en-US" altLang="zh-CN" sz="1200" b="0" i="0" kern="1200" dirty="0">
                <a:solidFill>
                  <a:schemeClr val="tx1"/>
                </a:solidFill>
                <a:effectLst/>
                <a:latin typeface="Arial" pitchFamily="34" charset="0"/>
                <a:ea typeface="宋体" pitchFamily="2" charset="-122"/>
                <a:cs typeface="+mn-cs"/>
                <a:sym typeface="Wingdings" pitchFamily="2" charset="2"/>
              </a:rPr>
              <a:t>V(e’)</a:t>
            </a:r>
            <a:r>
              <a:rPr lang="zh-CN" altLang="en-US" sz="1200" b="0" i="0" kern="1200" dirty="0">
                <a:solidFill>
                  <a:schemeClr val="tx1"/>
                </a:solidFill>
                <a:effectLst/>
                <a:latin typeface="Arial" pitchFamily="34" charset="0"/>
                <a:ea typeface="宋体" pitchFamily="2" charset="-122"/>
                <a:cs typeface="+mn-cs"/>
                <a:sym typeface="Wingdings" pitchFamily="2" charset="2"/>
              </a:rPr>
              <a:t>，则必然是大小或相等关系，根据前两个定理，得到</a:t>
            </a:r>
            <a:r>
              <a:rPr lang="en-US" altLang="zh-CN" sz="1200" b="0" i="0" kern="1200" dirty="0">
                <a:solidFill>
                  <a:schemeClr val="tx1"/>
                </a:solidFill>
                <a:effectLst/>
                <a:latin typeface="Arial" pitchFamily="34" charset="0"/>
                <a:ea typeface="宋体" pitchFamily="2" charset="-122"/>
                <a:cs typeface="+mn-cs"/>
                <a:sym typeface="Wingdings" pitchFamily="2" charset="2"/>
              </a:rPr>
              <a:t>e</a:t>
            </a:r>
            <a:r>
              <a:rPr lang="zh-CN" altLang="en-US" sz="1200" b="0" i="0" kern="1200" dirty="0">
                <a:solidFill>
                  <a:schemeClr val="tx1"/>
                </a:solidFill>
                <a:effectLst/>
                <a:latin typeface="Arial" pitchFamily="34" charset="0"/>
                <a:ea typeface="宋体" pitchFamily="2" charset="-122"/>
                <a:cs typeface="+mn-cs"/>
                <a:sym typeface="Wingdings" pitchFamily="2" charset="2"/>
              </a:rPr>
              <a:t>必然不是平行关系，矛盾。也可以正常证明。</a:t>
            </a:r>
            <a:endParaRPr lang="en-US" altLang="zh-CN" sz="1200" b="0" i="0" kern="1200" dirty="0">
              <a:solidFill>
                <a:schemeClr val="tx1"/>
              </a:solidFill>
              <a:effectLst/>
              <a:latin typeface="Arial" pitchFamily="34" charset="0"/>
              <a:ea typeface="宋体" pitchFamily="2" charset="-122"/>
              <a:cs typeface="+mn-cs"/>
              <a:sym typeface="Wingdings" pitchFamily="2" charset="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i</a:t>
            </a:r>
            <a:r>
              <a:rPr kumimoji="1" lang="zh-CN" altLang="en-US" dirty="0"/>
              <a:t>的编号在</a:t>
            </a:r>
            <a:r>
              <a:rPr kumimoji="1" lang="en-US" altLang="zh-CN" dirty="0" err="1"/>
              <a:t>si</a:t>
            </a:r>
            <a:r>
              <a:rPr kumimoji="1" lang="zh-CN" altLang="en-US" dirty="0"/>
              <a:t>里最大，否则表示其他进程收到一个来自未来它的时间，就是不一致</a:t>
            </a:r>
            <a:r>
              <a:rPr kumimoji="1" lang="en-US" altLang="zh-CN" dirty="0"/>
              <a:t>cut</a:t>
            </a:r>
            <a:endParaRPr kumimoji="1" lang="zh-CN" altLang="en-US" dirty="0"/>
          </a:p>
        </p:txBody>
      </p:sp>
      <p:sp>
        <p:nvSpPr>
          <p:cNvPr id="4" name="灯片编号占位符 3"/>
          <p:cNvSpPr>
            <a:spLocks noGrp="1"/>
          </p:cNvSpPr>
          <p:nvPr>
            <p:ph type="sldNum" sz="quarter" idx="5"/>
          </p:nvPr>
        </p:nvSpPr>
        <p:spPr/>
        <p:txBody>
          <a:bodyPr/>
          <a:lstStyle/>
          <a:p>
            <a:pPr>
              <a:defRPr/>
            </a:pPr>
            <a:fld id="{A25C6F07-EF5C-B441-A710-2E65DDADAE34}" type="slidenum">
              <a:rPr lang="en-US" altLang="zh-CN"/>
              <a:pPr>
                <a:defRPr/>
              </a:pPr>
              <a:t>76</a:t>
            </a:fld>
            <a:endParaRPr lang="en-US" altLang="zh-CN"/>
          </a:p>
        </p:txBody>
      </p:sp>
    </p:spTree>
    <p:extLst>
      <p:ext uri="{BB962C8B-B14F-4D97-AF65-F5344CB8AC3E}">
        <p14:creationId xmlns:p14="http://schemas.microsoft.com/office/powerpoint/2010/main" val="240659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75% of a developer’s time is spent on debugging (1500 hours a year!)</a:t>
            </a:r>
            <a:endParaRPr kumimoji="1" lang="zh-CN" altLang="en-US" dirty="0"/>
          </a:p>
        </p:txBody>
      </p:sp>
      <p:sp>
        <p:nvSpPr>
          <p:cNvPr id="4" name="灯片编号占位符 3"/>
          <p:cNvSpPr>
            <a:spLocks noGrp="1"/>
          </p:cNvSpPr>
          <p:nvPr>
            <p:ph type="sldNum" sz="quarter" idx="5"/>
          </p:nvPr>
        </p:nvSpPr>
        <p:spPr/>
        <p:txBody>
          <a:bodyPr/>
          <a:lstStyle/>
          <a:p>
            <a:fld id="{E6057F72-5D9D-204F-A7A8-980B30FBDCC0}" type="slidenum">
              <a:rPr kumimoji="1" lang="zh-CN" altLang="en-US" smtClean="0"/>
              <a:t>88</a:t>
            </a:fld>
            <a:endParaRPr kumimoji="1" lang="zh-CN" altLang="en-US"/>
          </a:p>
        </p:txBody>
      </p:sp>
    </p:spTree>
    <p:extLst>
      <p:ext uri="{BB962C8B-B14F-4D97-AF65-F5344CB8AC3E}">
        <p14:creationId xmlns:p14="http://schemas.microsoft.com/office/powerpoint/2010/main" val="3481189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lang="en-US" altLang="zh-CN" sz="1200" kern="1200" baseline="0" dirty="0">
                <a:solidFill>
                  <a:schemeClr val="tx1"/>
                </a:solidFill>
                <a:latin typeface="+mn-lt"/>
                <a:ea typeface="+mn-ea"/>
                <a:cs typeface="+mn-cs"/>
              </a:rPr>
              <a:t>Umpire Deadlock:</a:t>
            </a:r>
          </a:p>
          <a:p>
            <a:r>
              <a:rPr lang="en-US" altLang="zh-CN" sz="1200" kern="1200" baseline="0" dirty="0">
                <a:solidFill>
                  <a:schemeClr val="tx1"/>
                </a:solidFill>
                <a:latin typeface="+mn-lt"/>
                <a:ea typeface="+mn-ea"/>
                <a:cs typeface="+mn-cs"/>
              </a:rPr>
              <a:t>Two basic methods exist for deadlock detection in</a:t>
            </a:r>
          </a:p>
          <a:p>
            <a:r>
              <a:rPr lang="en-US" altLang="zh-CN" sz="1200" kern="1200" baseline="0" dirty="0">
                <a:solidFill>
                  <a:schemeClr val="tx1"/>
                </a:solidFill>
                <a:latin typeface="+mn-lt"/>
                <a:ea typeface="+mn-ea"/>
                <a:cs typeface="+mn-cs"/>
              </a:rPr>
              <a:t>distributed systems: detecting cycles in dependency graphs</a:t>
            </a:r>
          </a:p>
          <a:p>
            <a:r>
              <a:rPr lang="en-US" altLang="zh-CN" sz="1200" kern="1200" baseline="0" dirty="0">
                <a:solidFill>
                  <a:schemeClr val="tx1"/>
                </a:solidFill>
                <a:latin typeface="+mn-lt"/>
                <a:ea typeface="+mn-ea"/>
                <a:cs typeface="+mn-cs"/>
              </a:rPr>
              <a:t>prior to operation execution, and using timeouts to break</a:t>
            </a:r>
          </a:p>
          <a:p>
            <a:r>
              <a:rPr lang="en-US" altLang="zh-CN" sz="1200" kern="1200" baseline="0" dirty="0">
                <a:solidFill>
                  <a:schemeClr val="tx1"/>
                </a:solidFill>
                <a:latin typeface="+mn-lt"/>
                <a:ea typeface="+mn-ea"/>
                <a:cs typeface="+mn-cs"/>
              </a:rPr>
              <a:t>the deadlock after it occurs. Umpire uses dependency</a:t>
            </a:r>
          </a:p>
          <a:p>
            <a:r>
              <a:rPr lang="en-US" altLang="zh-CN" sz="1200" kern="1200" baseline="0" dirty="0">
                <a:solidFill>
                  <a:schemeClr val="tx1"/>
                </a:solidFill>
                <a:latin typeface="+mn-lt"/>
                <a:ea typeface="+mn-ea"/>
                <a:cs typeface="+mn-cs"/>
              </a:rPr>
              <a:t>graphs, although it can gracefully terminate a deadlocked</a:t>
            </a:r>
          </a:p>
          <a:p>
            <a:r>
              <a:rPr lang="en-US" altLang="zh-CN" sz="1200" kern="1200" baseline="0" dirty="0">
                <a:solidFill>
                  <a:schemeClr val="tx1"/>
                </a:solidFill>
                <a:latin typeface="+mn-lt"/>
                <a:ea typeface="+mn-ea"/>
                <a:cs typeface="+mn-cs"/>
              </a:rPr>
              <a:t>application using timeouts.</a:t>
            </a:r>
          </a:p>
          <a:p>
            <a:r>
              <a:rPr lang="en-US" altLang="zh-CN" sz="1200" kern="1200" baseline="0" dirty="0">
                <a:solidFill>
                  <a:schemeClr val="tx1"/>
                </a:solidFill>
                <a:latin typeface="+mn-lt"/>
                <a:ea typeface="+mn-ea"/>
                <a:cs typeface="+mn-cs"/>
              </a:rPr>
              <a:t>The Umpire manager tracks blocking MPI</a:t>
            </a:r>
          </a:p>
          <a:p>
            <a:r>
              <a:rPr lang="en-US" altLang="zh-CN" sz="1200" kern="1200" baseline="0" dirty="0">
                <a:solidFill>
                  <a:schemeClr val="tx1"/>
                </a:solidFill>
                <a:latin typeface="+mn-lt"/>
                <a:ea typeface="+mn-ea"/>
                <a:cs typeface="+mn-cs"/>
              </a:rPr>
              <a:t>communication calls, including collective operations,</a:t>
            </a:r>
          </a:p>
          <a:p>
            <a:r>
              <a:rPr lang="en-US" altLang="zh-CN" sz="1200" kern="1200" baseline="0" dirty="0">
                <a:solidFill>
                  <a:schemeClr val="tx1"/>
                </a:solidFill>
                <a:latin typeface="+mn-lt"/>
                <a:ea typeface="+mn-ea"/>
                <a:cs typeface="+mn-cs"/>
              </a:rPr>
              <a:t>communicator management routines, and completions of</a:t>
            </a:r>
          </a:p>
          <a:p>
            <a:r>
              <a:rPr lang="en-US" altLang="zh-CN" sz="1200" kern="1200" baseline="0" dirty="0">
                <a:solidFill>
                  <a:schemeClr val="tx1"/>
                </a:solidFill>
                <a:latin typeface="+mn-lt"/>
                <a:ea typeface="+mn-ea"/>
                <a:cs typeface="+mn-cs"/>
              </a:rPr>
              <a:t>non-blocking requests using its set of MPI history queues</a:t>
            </a:r>
          </a:p>
          <a:p>
            <a:r>
              <a:rPr lang="en-US" altLang="zh-CN" sz="1200" kern="1200" baseline="0" dirty="0">
                <a:solidFill>
                  <a:schemeClr val="tx1"/>
                </a:solidFill>
                <a:latin typeface="+mn-lt"/>
                <a:ea typeface="+mn-ea"/>
                <a:cs typeface="+mn-cs"/>
              </a:rPr>
              <a:t>for each task. Using this information, Umpire constructs a</a:t>
            </a:r>
          </a:p>
          <a:p>
            <a:r>
              <a:rPr lang="en-US" altLang="zh-CN" sz="1200" kern="1200" baseline="0" dirty="0">
                <a:solidFill>
                  <a:schemeClr val="tx1"/>
                </a:solidFill>
                <a:latin typeface="+mn-lt"/>
                <a:ea typeface="+mn-ea"/>
                <a:cs typeface="+mn-cs"/>
              </a:rPr>
              <a:t>dependency graph from the ordered operations in each</a:t>
            </a:r>
          </a:p>
          <a:p>
            <a:r>
              <a:rPr lang="en-US" altLang="zh-CN" sz="1200" kern="1200" baseline="0" dirty="0">
                <a:solidFill>
                  <a:schemeClr val="tx1"/>
                </a:solidFill>
                <a:latin typeface="+mn-lt"/>
                <a:ea typeface="+mn-ea"/>
                <a:cs typeface="+mn-cs"/>
              </a:rPr>
              <a:t>queue. Umpire’s recursive deadlock detector attempts to</a:t>
            </a:r>
          </a:p>
          <a:p>
            <a:r>
              <a:rPr lang="en-US" altLang="zh-CN" sz="1200" kern="1200" baseline="0" dirty="0">
                <a:solidFill>
                  <a:schemeClr val="tx1"/>
                </a:solidFill>
                <a:latin typeface="+mn-lt"/>
                <a:ea typeface="+mn-ea"/>
                <a:cs typeface="+mn-cs"/>
              </a:rPr>
              <a:t>construct a cycle of dependencies from the blocking</a:t>
            </a:r>
          </a:p>
          <a:p>
            <a:r>
              <a:rPr lang="en-US" altLang="zh-CN" sz="1200" kern="1200" baseline="0" dirty="0">
                <a:solidFill>
                  <a:schemeClr val="tx1"/>
                </a:solidFill>
                <a:latin typeface="+mn-lt"/>
                <a:ea typeface="+mn-ea"/>
                <a:cs typeface="+mn-cs"/>
              </a:rPr>
              <a:t>operations in these queues. Umpire discards transaction</a:t>
            </a:r>
          </a:p>
          <a:p>
            <a:r>
              <a:rPr lang="en-US" altLang="zh-CN" sz="1200" kern="1200" baseline="0" dirty="0">
                <a:solidFill>
                  <a:schemeClr val="tx1"/>
                </a:solidFill>
                <a:latin typeface="+mn-lt"/>
                <a:ea typeface="+mn-ea"/>
                <a:cs typeface="+mn-cs"/>
              </a:rPr>
              <a:t>records for these calls when it determines that the</a:t>
            </a:r>
          </a:p>
          <a:p>
            <a:r>
              <a:rPr lang="en-US" altLang="zh-CN" sz="1200" kern="1200" baseline="0" dirty="0">
                <a:solidFill>
                  <a:schemeClr val="tx1"/>
                </a:solidFill>
                <a:latin typeface="+mn-lt"/>
                <a:ea typeface="+mn-ea"/>
                <a:cs typeface="+mn-cs"/>
              </a:rPr>
              <a:t>operations cannot lead to a deadlock.</a:t>
            </a:r>
          </a:p>
          <a:p>
            <a:r>
              <a:rPr lang="en-US" altLang="zh-CN" sz="1200" kern="1200" baseline="0" dirty="0">
                <a:solidFill>
                  <a:schemeClr val="tx1"/>
                </a:solidFill>
                <a:latin typeface="+mn-lt"/>
                <a:ea typeface="+mn-ea"/>
                <a:cs typeface="+mn-cs"/>
              </a:rPr>
              <a:t>Realistically, since deadlocks can involve constructs that</a:t>
            </a:r>
          </a:p>
          <a:p>
            <a:r>
              <a:rPr lang="en-US" altLang="zh-CN" sz="1200" kern="1200" baseline="0" dirty="0">
                <a:solidFill>
                  <a:schemeClr val="tx1"/>
                </a:solidFill>
                <a:latin typeface="+mn-lt"/>
                <a:ea typeface="+mn-ea"/>
                <a:cs typeface="+mn-cs"/>
              </a:rPr>
              <a:t>are not part of MPI, our tool can also time-out after a </a:t>
            </a:r>
            <a:r>
              <a:rPr lang="en-US" altLang="zh-CN" sz="1200" kern="1200" baseline="0" dirty="0" err="1">
                <a:solidFill>
                  <a:schemeClr val="tx1"/>
                </a:solidFill>
                <a:latin typeface="+mn-lt"/>
                <a:ea typeface="+mn-ea"/>
                <a:cs typeface="+mn-cs"/>
              </a:rPr>
              <a:t>userspecified</a:t>
            </a:r>
            <a:endParaRPr lang="en-US" altLang="zh-CN" sz="1200" kern="1200" baseline="0" dirty="0">
              <a:solidFill>
                <a:schemeClr val="tx1"/>
              </a:solidFill>
              <a:latin typeface="+mn-lt"/>
              <a:ea typeface="+mn-ea"/>
              <a:cs typeface="+mn-cs"/>
            </a:endParaRPr>
          </a:p>
          <a:p>
            <a:r>
              <a:rPr lang="en-US" altLang="zh-CN" sz="1200" kern="1200" baseline="0" dirty="0">
                <a:solidFill>
                  <a:schemeClr val="tx1"/>
                </a:solidFill>
                <a:latin typeface="+mn-lt"/>
                <a:ea typeface="+mn-ea"/>
                <a:cs typeface="+mn-cs"/>
              </a:rPr>
              <a:t>period. The timeout period is configurable, so a</a:t>
            </a:r>
          </a:p>
          <a:p>
            <a:r>
              <a:rPr lang="en-US" altLang="zh-CN" sz="1200" kern="1200" baseline="0" dirty="0">
                <a:solidFill>
                  <a:schemeClr val="tx1"/>
                </a:solidFill>
                <a:latin typeface="+mn-lt"/>
                <a:ea typeface="+mn-ea"/>
                <a:cs typeface="+mn-cs"/>
              </a:rPr>
              <a:t>user can adjust the threshold to accommodate their platform</a:t>
            </a:r>
          </a:p>
          <a:p>
            <a:r>
              <a:rPr lang="en-US" altLang="zh-CN" sz="1200" kern="1200" baseline="0" dirty="0">
                <a:solidFill>
                  <a:schemeClr val="tx1"/>
                </a:solidFill>
                <a:latin typeface="+mn-lt"/>
                <a:ea typeface="+mn-ea"/>
                <a:cs typeface="+mn-cs"/>
              </a:rPr>
              <a:t>and application. When Umpire times out, it reports the</a:t>
            </a:r>
          </a:p>
          <a:p>
            <a:r>
              <a:rPr lang="en-US" altLang="zh-CN" sz="1200" kern="1200" baseline="0" dirty="0">
                <a:solidFill>
                  <a:schemeClr val="tx1"/>
                </a:solidFill>
                <a:latin typeface="+mn-lt"/>
                <a:ea typeface="+mn-ea"/>
                <a:cs typeface="+mn-cs"/>
              </a:rPr>
              <a:t>contents of the history queues, as well as</a:t>
            </a:r>
          </a:p>
          <a:p>
            <a:endParaRPr lang="zh-CN" altLang="en-US" dirty="0"/>
          </a:p>
        </p:txBody>
      </p:sp>
      <p:sp>
        <p:nvSpPr>
          <p:cNvPr id="4" name="灯片编号占位符 3"/>
          <p:cNvSpPr>
            <a:spLocks noGrp="1"/>
          </p:cNvSpPr>
          <p:nvPr>
            <p:ph type="sldNum" sz="quarter" idx="10"/>
          </p:nvPr>
        </p:nvSpPr>
        <p:spPr/>
        <p:txBody>
          <a:bodyPr/>
          <a:lstStyle/>
          <a:p>
            <a:fld id="{FE051BF0-ACA2-42C0-87F1-9E83F4034BB6}" type="slidenum">
              <a:rPr lang="en-US" smtClean="0"/>
              <a:pPr/>
              <a:t>95</a:t>
            </a:fld>
            <a:endParaRPr lang="en-US"/>
          </a:p>
        </p:txBody>
      </p:sp>
    </p:spTree>
    <p:extLst>
      <p:ext uri="{BB962C8B-B14F-4D97-AF65-F5344CB8AC3E}">
        <p14:creationId xmlns:p14="http://schemas.microsoft.com/office/powerpoint/2010/main" val="1582591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E58244E7-0B8C-E847-97B9-43FE3BF01D26}"/>
              </a:ext>
            </a:extLst>
          </p:cNvPr>
          <p:cNvSpPr>
            <a:spLocks noGrp="1"/>
          </p:cNvSpPr>
          <p:nvPr>
            <p:ph type="dt" sz="half" idx="10"/>
          </p:nvPr>
        </p:nvSpPr>
        <p:spPr/>
        <p:txBody>
          <a:bodyPr/>
          <a:lstStyle>
            <a:lvl1pPr>
              <a:defRPr/>
            </a:lvl1pPr>
          </a:lstStyle>
          <a:p>
            <a:pPr>
              <a:defRPr/>
            </a:pPr>
            <a:fld id="{A03D2E40-3704-D244-90D5-AE16A3909656}" type="datetime1">
              <a:rPr lang="zh-CN" altLang="en-US" smtClean="0"/>
              <a:t>2022/9/15</a:t>
            </a:fld>
            <a:endParaRPr lang="zh-CN" altLang="en-US"/>
          </a:p>
        </p:txBody>
      </p:sp>
      <p:sp>
        <p:nvSpPr>
          <p:cNvPr id="5" name="Footer Placeholder 4">
            <a:extLst>
              <a:ext uri="{FF2B5EF4-FFF2-40B4-BE49-F238E27FC236}">
                <a16:creationId xmlns:a16="http://schemas.microsoft.com/office/drawing/2014/main" id="{71387D82-5061-1343-B48A-0F43DD32E98C}"/>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6" name="Slide Number Placeholder 5">
            <a:extLst>
              <a:ext uri="{FF2B5EF4-FFF2-40B4-BE49-F238E27FC236}">
                <a16:creationId xmlns:a16="http://schemas.microsoft.com/office/drawing/2014/main" id="{246947FE-077F-4C49-8DBB-A3CF7C232776}"/>
              </a:ext>
            </a:extLst>
          </p:cNvPr>
          <p:cNvSpPr>
            <a:spLocks noGrp="1"/>
          </p:cNvSpPr>
          <p:nvPr>
            <p:ph type="sldNum" sz="quarter" idx="12"/>
          </p:nvPr>
        </p:nvSpPr>
        <p:spPr/>
        <p:txBody>
          <a:bodyPr/>
          <a:lstStyle>
            <a:lvl1pPr>
              <a:defRPr/>
            </a:lvl1pPr>
          </a:lstStyle>
          <a:p>
            <a:pPr>
              <a:defRPr/>
            </a:pPr>
            <a:fld id="{02C80D6E-8240-8244-A894-A074818D3A31}" type="slidenum">
              <a:rPr lang="zh-CN" altLang="en-US"/>
              <a:pPr>
                <a:defRPr/>
              </a:pPr>
              <a:t>‹#›</a:t>
            </a:fld>
            <a:endParaRPr lang="zh-CN" altLang="en-US"/>
          </a:p>
        </p:txBody>
      </p:sp>
    </p:spTree>
    <p:extLst>
      <p:ext uri="{BB962C8B-B14F-4D97-AF65-F5344CB8AC3E}">
        <p14:creationId xmlns:p14="http://schemas.microsoft.com/office/powerpoint/2010/main" val="4036641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52B2C368-C697-AC4A-B018-57FDA65DA811}"/>
              </a:ext>
            </a:extLst>
          </p:cNvPr>
          <p:cNvSpPr>
            <a:spLocks noGrp="1"/>
          </p:cNvSpPr>
          <p:nvPr>
            <p:ph type="dt" sz="half" idx="10"/>
          </p:nvPr>
        </p:nvSpPr>
        <p:spPr/>
        <p:txBody>
          <a:bodyPr/>
          <a:lstStyle>
            <a:lvl1pPr>
              <a:defRPr/>
            </a:lvl1pPr>
          </a:lstStyle>
          <a:p>
            <a:pPr>
              <a:defRPr/>
            </a:pPr>
            <a:fld id="{3C7E36B2-7CCC-B941-8F77-8ED4691D72ED}" type="datetime1">
              <a:rPr lang="zh-CN" altLang="en-US" smtClean="0"/>
              <a:t>2022/9/15</a:t>
            </a:fld>
            <a:endParaRPr lang="zh-CN" altLang="en-US"/>
          </a:p>
        </p:txBody>
      </p:sp>
      <p:sp>
        <p:nvSpPr>
          <p:cNvPr id="5" name="Footer Placeholder 4">
            <a:extLst>
              <a:ext uri="{FF2B5EF4-FFF2-40B4-BE49-F238E27FC236}">
                <a16:creationId xmlns:a16="http://schemas.microsoft.com/office/drawing/2014/main" id="{E489ECF7-FC12-3B44-8B64-6E1FB33C7240}"/>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6" name="Slide Number Placeholder 5">
            <a:extLst>
              <a:ext uri="{FF2B5EF4-FFF2-40B4-BE49-F238E27FC236}">
                <a16:creationId xmlns:a16="http://schemas.microsoft.com/office/drawing/2014/main" id="{FE184AB9-B8C3-104F-9D3F-471534FF30FA}"/>
              </a:ext>
            </a:extLst>
          </p:cNvPr>
          <p:cNvSpPr>
            <a:spLocks noGrp="1"/>
          </p:cNvSpPr>
          <p:nvPr>
            <p:ph type="sldNum" sz="quarter" idx="12"/>
          </p:nvPr>
        </p:nvSpPr>
        <p:spPr/>
        <p:txBody>
          <a:bodyPr/>
          <a:lstStyle>
            <a:lvl1pPr>
              <a:defRPr/>
            </a:lvl1pPr>
          </a:lstStyle>
          <a:p>
            <a:pPr>
              <a:defRPr/>
            </a:pPr>
            <a:fld id="{3CCD1BD9-362C-214A-8D4A-9A9DB60B490E}" type="slidenum">
              <a:rPr lang="zh-CN" altLang="en-US"/>
              <a:pPr>
                <a:defRPr/>
              </a:pPr>
              <a:t>‹#›</a:t>
            </a:fld>
            <a:endParaRPr lang="zh-CN" altLang="en-US"/>
          </a:p>
        </p:txBody>
      </p:sp>
    </p:spTree>
    <p:extLst>
      <p:ext uri="{BB962C8B-B14F-4D97-AF65-F5344CB8AC3E}">
        <p14:creationId xmlns:p14="http://schemas.microsoft.com/office/powerpoint/2010/main" val="1865827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D059877C-82F8-B64D-8F5A-2DA0B2E678A2}"/>
              </a:ext>
            </a:extLst>
          </p:cNvPr>
          <p:cNvSpPr>
            <a:spLocks noGrp="1"/>
          </p:cNvSpPr>
          <p:nvPr>
            <p:ph type="dt" sz="half" idx="10"/>
          </p:nvPr>
        </p:nvSpPr>
        <p:spPr/>
        <p:txBody>
          <a:bodyPr/>
          <a:lstStyle>
            <a:lvl1pPr>
              <a:defRPr/>
            </a:lvl1pPr>
          </a:lstStyle>
          <a:p>
            <a:pPr>
              <a:defRPr/>
            </a:pPr>
            <a:fld id="{0FC913B8-3FC6-2944-AEFB-D376444DD17D}" type="datetime1">
              <a:rPr lang="zh-CN" altLang="en-US" smtClean="0"/>
              <a:t>2022/9/15</a:t>
            </a:fld>
            <a:endParaRPr lang="zh-CN" altLang="en-US"/>
          </a:p>
        </p:txBody>
      </p:sp>
      <p:sp>
        <p:nvSpPr>
          <p:cNvPr id="5" name="Footer Placeholder 4">
            <a:extLst>
              <a:ext uri="{FF2B5EF4-FFF2-40B4-BE49-F238E27FC236}">
                <a16:creationId xmlns:a16="http://schemas.microsoft.com/office/drawing/2014/main" id="{0E45E30B-9C03-A247-B4CC-214E8D2B6400}"/>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6" name="Slide Number Placeholder 5">
            <a:extLst>
              <a:ext uri="{FF2B5EF4-FFF2-40B4-BE49-F238E27FC236}">
                <a16:creationId xmlns:a16="http://schemas.microsoft.com/office/drawing/2014/main" id="{BE6C7FBE-BB25-6141-B3D6-A76407C93E6B}"/>
              </a:ext>
            </a:extLst>
          </p:cNvPr>
          <p:cNvSpPr>
            <a:spLocks noGrp="1"/>
          </p:cNvSpPr>
          <p:nvPr>
            <p:ph type="sldNum" sz="quarter" idx="12"/>
          </p:nvPr>
        </p:nvSpPr>
        <p:spPr/>
        <p:txBody>
          <a:bodyPr/>
          <a:lstStyle>
            <a:lvl1pPr>
              <a:defRPr/>
            </a:lvl1pPr>
          </a:lstStyle>
          <a:p>
            <a:pPr>
              <a:defRPr/>
            </a:pPr>
            <a:fld id="{AD614F27-E7A4-8D43-B66F-70EC488F0CFF}" type="slidenum">
              <a:rPr lang="zh-CN" altLang="en-US"/>
              <a:pPr>
                <a:defRPr/>
              </a:pPr>
              <a:t>‹#›</a:t>
            </a:fld>
            <a:endParaRPr lang="zh-CN" altLang="en-US"/>
          </a:p>
        </p:txBody>
      </p:sp>
    </p:spTree>
    <p:extLst>
      <p:ext uri="{BB962C8B-B14F-4D97-AF65-F5344CB8AC3E}">
        <p14:creationId xmlns:p14="http://schemas.microsoft.com/office/powerpoint/2010/main" val="3197719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09B2E4DB-F86D-8A42-9471-CD90EAEBE9ED}"/>
              </a:ext>
            </a:extLst>
          </p:cNvPr>
          <p:cNvSpPr>
            <a:spLocks noGrp="1" noChangeArrowheads="1"/>
          </p:cNvSpPr>
          <p:nvPr>
            <p:ph type="dt" sz="half" idx="10"/>
          </p:nvPr>
        </p:nvSpPr>
        <p:spPr/>
        <p:txBody>
          <a:bodyPr/>
          <a:lstStyle>
            <a:lvl1pPr>
              <a:defRPr kumimoji="0"/>
            </a:lvl1pPr>
          </a:lstStyle>
          <a:p>
            <a:pPr>
              <a:defRPr/>
            </a:pPr>
            <a:fld id="{388B7442-7A74-2646-ADE4-A868B6F58004}" type="datetime1">
              <a:rPr lang="zh-CN" altLang="en-US" smtClean="0"/>
              <a:t>2022/9/15</a:t>
            </a:fld>
            <a:endParaRPr lang="en-US" altLang="zh-CN"/>
          </a:p>
        </p:txBody>
      </p:sp>
      <p:sp>
        <p:nvSpPr>
          <p:cNvPr id="6" name="Rectangle 12">
            <a:extLst>
              <a:ext uri="{FF2B5EF4-FFF2-40B4-BE49-F238E27FC236}">
                <a16:creationId xmlns:a16="http://schemas.microsoft.com/office/drawing/2014/main" id="{7B1482F2-3EB1-B043-80EE-1E994371A8AA}"/>
              </a:ext>
            </a:extLst>
          </p:cNvPr>
          <p:cNvSpPr>
            <a:spLocks noGrp="1" noChangeArrowheads="1"/>
          </p:cNvSpPr>
          <p:nvPr>
            <p:ph type="ftr" sz="quarter" idx="11"/>
          </p:nvPr>
        </p:nvSpPr>
        <p:spPr/>
        <p:txBody>
          <a:bodyPr/>
          <a:lstStyle>
            <a:lvl1pPr>
              <a:defRPr kumimoji="0"/>
            </a:lvl1pPr>
          </a:lstStyle>
          <a:p>
            <a:pPr>
              <a:defRPr/>
            </a:pPr>
            <a:r>
              <a:rPr lang="en-US" altLang="zh-CN"/>
              <a:t>Distributed System</a:t>
            </a:r>
          </a:p>
        </p:txBody>
      </p:sp>
      <p:sp>
        <p:nvSpPr>
          <p:cNvPr id="7" name="Rectangle 13">
            <a:extLst>
              <a:ext uri="{FF2B5EF4-FFF2-40B4-BE49-F238E27FC236}">
                <a16:creationId xmlns:a16="http://schemas.microsoft.com/office/drawing/2014/main" id="{CB871F35-64F7-BB4C-A1B1-917FDDB4A0AF}"/>
              </a:ext>
            </a:extLst>
          </p:cNvPr>
          <p:cNvSpPr>
            <a:spLocks noGrp="1" noChangeArrowheads="1"/>
          </p:cNvSpPr>
          <p:nvPr>
            <p:ph type="sldNum" sz="quarter" idx="12"/>
          </p:nvPr>
        </p:nvSpPr>
        <p:spPr/>
        <p:txBody>
          <a:bodyPr/>
          <a:lstStyle>
            <a:lvl1pPr>
              <a:defRPr kumimoji="0"/>
            </a:lvl1pPr>
          </a:lstStyle>
          <a:p>
            <a:pPr>
              <a:defRPr/>
            </a:pPr>
            <a:fld id="{CF2217FE-77B9-D545-A9D0-F6FA491FD5B9}" type="slidenum">
              <a:rPr lang="en-US" altLang="zh-CN"/>
              <a:pPr>
                <a:defRPr/>
              </a:pPr>
              <a:t>‹#›</a:t>
            </a:fld>
            <a:endParaRPr lang="en-US" altLang="zh-CN"/>
          </a:p>
        </p:txBody>
      </p:sp>
    </p:spTree>
    <p:extLst>
      <p:ext uri="{BB962C8B-B14F-4D97-AF65-F5344CB8AC3E}">
        <p14:creationId xmlns:p14="http://schemas.microsoft.com/office/powerpoint/2010/main" val="2024537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1">
            <a:extLst>
              <a:ext uri="{FF2B5EF4-FFF2-40B4-BE49-F238E27FC236}">
                <a16:creationId xmlns:a16="http://schemas.microsoft.com/office/drawing/2014/main" id="{6E47F50D-DDC9-864E-B8A0-2514DADCA945}"/>
              </a:ext>
            </a:extLst>
          </p:cNvPr>
          <p:cNvSpPr>
            <a:spLocks noGrp="1" noChangeArrowheads="1"/>
          </p:cNvSpPr>
          <p:nvPr>
            <p:ph type="dt" sz="half" idx="10"/>
          </p:nvPr>
        </p:nvSpPr>
        <p:spPr/>
        <p:txBody>
          <a:bodyPr/>
          <a:lstStyle>
            <a:lvl1pPr>
              <a:defRPr kumimoji="0"/>
            </a:lvl1pPr>
          </a:lstStyle>
          <a:p>
            <a:pPr>
              <a:defRPr/>
            </a:pPr>
            <a:fld id="{5D1C323D-C441-4A4F-9C60-2E153C0E19BC}" type="datetime1">
              <a:rPr lang="zh-CN" altLang="en-US" smtClean="0"/>
              <a:t>2022/9/15</a:t>
            </a:fld>
            <a:endParaRPr lang="en-US" altLang="zh-CN"/>
          </a:p>
        </p:txBody>
      </p:sp>
      <p:sp>
        <p:nvSpPr>
          <p:cNvPr id="7" name="Rectangle 12">
            <a:extLst>
              <a:ext uri="{FF2B5EF4-FFF2-40B4-BE49-F238E27FC236}">
                <a16:creationId xmlns:a16="http://schemas.microsoft.com/office/drawing/2014/main" id="{72384FA9-8DC2-C646-B6DB-6441B4ECD8A8}"/>
              </a:ext>
            </a:extLst>
          </p:cNvPr>
          <p:cNvSpPr>
            <a:spLocks noGrp="1" noChangeArrowheads="1"/>
          </p:cNvSpPr>
          <p:nvPr>
            <p:ph type="ftr" sz="quarter" idx="11"/>
          </p:nvPr>
        </p:nvSpPr>
        <p:spPr/>
        <p:txBody>
          <a:bodyPr/>
          <a:lstStyle>
            <a:lvl1pPr>
              <a:defRPr kumimoji="0"/>
            </a:lvl1pPr>
          </a:lstStyle>
          <a:p>
            <a:pPr>
              <a:defRPr/>
            </a:pPr>
            <a:r>
              <a:rPr lang="en-US" altLang="zh-CN"/>
              <a:t>Distributed System</a:t>
            </a:r>
          </a:p>
        </p:txBody>
      </p:sp>
      <p:sp>
        <p:nvSpPr>
          <p:cNvPr id="8" name="Rectangle 13">
            <a:extLst>
              <a:ext uri="{FF2B5EF4-FFF2-40B4-BE49-F238E27FC236}">
                <a16:creationId xmlns:a16="http://schemas.microsoft.com/office/drawing/2014/main" id="{D3FFC7C0-3897-E240-BBC9-E9FBE823E978}"/>
              </a:ext>
            </a:extLst>
          </p:cNvPr>
          <p:cNvSpPr>
            <a:spLocks noGrp="1" noChangeArrowheads="1"/>
          </p:cNvSpPr>
          <p:nvPr>
            <p:ph type="sldNum" sz="quarter" idx="12"/>
          </p:nvPr>
        </p:nvSpPr>
        <p:spPr/>
        <p:txBody>
          <a:bodyPr/>
          <a:lstStyle>
            <a:lvl1pPr>
              <a:defRPr kumimoji="0"/>
            </a:lvl1pPr>
          </a:lstStyle>
          <a:p>
            <a:pPr>
              <a:defRPr/>
            </a:pPr>
            <a:fld id="{BACB324F-DE8E-2841-A345-C9BD366C8BBB}" type="slidenum">
              <a:rPr lang="en-US" altLang="zh-CN"/>
              <a:pPr>
                <a:defRPr/>
              </a:pPr>
              <a:t>‹#›</a:t>
            </a:fld>
            <a:endParaRPr lang="en-US" altLang="zh-CN"/>
          </a:p>
        </p:txBody>
      </p:sp>
    </p:spTree>
    <p:extLst>
      <p:ext uri="{BB962C8B-B14F-4D97-AF65-F5344CB8AC3E}">
        <p14:creationId xmlns:p14="http://schemas.microsoft.com/office/powerpoint/2010/main" val="488875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0A03F41-3709-494F-BC46-7912E8D915DD}"/>
              </a:ext>
            </a:extLst>
          </p:cNvPr>
          <p:cNvSpPr/>
          <p:nvPr userDrawn="1"/>
        </p:nvSpPr>
        <p:spPr>
          <a:xfrm>
            <a:off x="0" y="928688"/>
            <a:ext cx="9144000" cy="152400"/>
          </a:xfrm>
          <a:prstGeom prst="rect">
            <a:avLst/>
          </a:prstGeom>
          <a:gradFill flip="none" rotWithShape="1">
            <a:gsLst>
              <a:gs pos="0">
                <a:schemeClr val="bg1">
                  <a:tint val="93000"/>
                  <a:satMod val="150000"/>
                  <a:shade val="98000"/>
                  <a:lumMod val="102000"/>
                </a:schemeClr>
              </a:gs>
              <a:gs pos="45000">
                <a:schemeClr val="bg1">
                  <a:tint val="98000"/>
                  <a:satMod val="130000"/>
                  <a:shade val="90000"/>
                  <a:lumMod val="103000"/>
                </a:schemeClr>
              </a:gs>
              <a:gs pos="100000">
                <a:schemeClr val="bg2">
                  <a:lumMod val="9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2" name="Title 1"/>
          <p:cNvSpPr>
            <a:spLocks noGrp="1"/>
          </p:cNvSpPr>
          <p:nvPr>
            <p:ph type="title"/>
          </p:nvPr>
        </p:nvSpPr>
        <p:spPr>
          <a:xfrm>
            <a:off x="628650" y="0"/>
            <a:ext cx="7588250" cy="928690"/>
          </a:xfrm>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3">
            <a:extLst>
              <a:ext uri="{FF2B5EF4-FFF2-40B4-BE49-F238E27FC236}">
                <a16:creationId xmlns:a16="http://schemas.microsoft.com/office/drawing/2014/main" id="{78763ADD-FEE6-9949-B95D-B5922A07987F}"/>
              </a:ext>
            </a:extLst>
          </p:cNvPr>
          <p:cNvSpPr>
            <a:spLocks noGrp="1"/>
          </p:cNvSpPr>
          <p:nvPr>
            <p:ph type="dt" sz="half" idx="10"/>
          </p:nvPr>
        </p:nvSpPr>
        <p:spPr/>
        <p:txBody>
          <a:bodyPr/>
          <a:lstStyle>
            <a:lvl1pPr>
              <a:defRPr/>
            </a:lvl1pPr>
          </a:lstStyle>
          <a:p>
            <a:pPr>
              <a:defRPr/>
            </a:pPr>
            <a:fld id="{70545937-192F-6141-B07E-B49271B0AF2A}" type="datetime1">
              <a:rPr lang="zh-CN" altLang="en-US" smtClean="0"/>
              <a:t>2022/9/15</a:t>
            </a:fld>
            <a:endParaRPr lang="zh-CN" altLang="en-US"/>
          </a:p>
        </p:txBody>
      </p:sp>
      <p:sp>
        <p:nvSpPr>
          <p:cNvPr id="6" name="Footer Placeholder 4">
            <a:extLst>
              <a:ext uri="{FF2B5EF4-FFF2-40B4-BE49-F238E27FC236}">
                <a16:creationId xmlns:a16="http://schemas.microsoft.com/office/drawing/2014/main" id="{3E8F0311-4B49-FF4F-9A55-40334A09BBEF}"/>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7" name="Slide Number Placeholder 5">
            <a:extLst>
              <a:ext uri="{FF2B5EF4-FFF2-40B4-BE49-F238E27FC236}">
                <a16:creationId xmlns:a16="http://schemas.microsoft.com/office/drawing/2014/main" id="{5CA059A5-E6C8-F341-84F5-C538E721B8D1}"/>
              </a:ext>
            </a:extLst>
          </p:cNvPr>
          <p:cNvSpPr>
            <a:spLocks noGrp="1"/>
          </p:cNvSpPr>
          <p:nvPr>
            <p:ph type="sldNum" sz="quarter" idx="12"/>
          </p:nvPr>
        </p:nvSpPr>
        <p:spPr/>
        <p:txBody>
          <a:bodyPr/>
          <a:lstStyle>
            <a:lvl1pPr>
              <a:defRPr/>
            </a:lvl1pPr>
          </a:lstStyle>
          <a:p>
            <a:pPr>
              <a:defRPr/>
            </a:pPr>
            <a:fld id="{5392737F-CB10-5A4E-975C-5930D278B01B}" type="slidenum">
              <a:rPr lang="zh-CN" altLang="en-US"/>
              <a:pPr>
                <a:defRPr/>
              </a:pPr>
              <a:t>‹#›</a:t>
            </a:fld>
            <a:endParaRPr lang="zh-CN" altLang="en-US"/>
          </a:p>
        </p:txBody>
      </p:sp>
    </p:spTree>
    <p:extLst>
      <p:ext uri="{BB962C8B-B14F-4D97-AF65-F5344CB8AC3E}">
        <p14:creationId xmlns:p14="http://schemas.microsoft.com/office/powerpoint/2010/main" val="2991440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5040C81C-B09D-6344-9E41-41A5CD31ED77}"/>
              </a:ext>
            </a:extLst>
          </p:cNvPr>
          <p:cNvSpPr>
            <a:spLocks noGrp="1"/>
          </p:cNvSpPr>
          <p:nvPr>
            <p:ph type="dt" sz="half" idx="10"/>
          </p:nvPr>
        </p:nvSpPr>
        <p:spPr/>
        <p:txBody>
          <a:bodyPr/>
          <a:lstStyle>
            <a:lvl1pPr>
              <a:defRPr/>
            </a:lvl1pPr>
          </a:lstStyle>
          <a:p>
            <a:pPr>
              <a:defRPr/>
            </a:pPr>
            <a:fld id="{E6226A14-76BC-624E-BC95-1D58687EF36C}" type="datetime1">
              <a:rPr lang="zh-CN" altLang="en-US" smtClean="0"/>
              <a:t>2022/9/15</a:t>
            </a:fld>
            <a:endParaRPr lang="zh-CN" altLang="en-US"/>
          </a:p>
        </p:txBody>
      </p:sp>
      <p:sp>
        <p:nvSpPr>
          <p:cNvPr id="5" name="Footer Placeholder 4">
            <a:extLst>
              <a:ext uri="{FF2B5EF4-FFF2-40B4-BE49-F238E27FC236}">
                <a16:creationId xmlns:a16="http://schemas.microsoft.com/office/drawing/2014/main" id="{5BADCB50-9392-AC41-A58B-B3255E286458}"/>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6" name="Slide Number Placeholder 5">
            <a:extLst>
              <a:ext uri="{FF2B5EF4-FFF2-40B4-BE49-F238E27FC236}">
                <a16:creationId xmlns:a16="http://schemas.microsoft.com/office/drawing/2014/main" id="{8B242410-9E03-934F-9664-CCE84BD17272}"/>
              </a:ext>
            </a:extLst>
          </p:cNvPr>
          <p:cNvSpPr>
            <a:spLocks noGrp="1"/>
          </p:cNvSpPr>
          <p:nvPr>
            <p:ph type="sldNum" sz="quarter" idx="12"/>
          </p:nvPr>
        </p:nvSpPr>
        <p:spPr/>
        <p:txBody>
          <a:bodyPr/>
          <a:lstStyle>
            <a:lvl1pPr>
              <a:defRPr/>
            </a:lvl1pPr>
          </a:lstStyle>
          <a:p>
            <a:pPr>
              <a:defRPr/>
            </a:pPr>
            <a:fld id="{FFE608DB-0DD5-AF41-9B59-F5E4766810C0}" type="slidenum">
              <a:rPr lang="zh-CN" altLang="en-US"/>
              <a:pPr>
                <a:defRPr/>
              </a:pPr>
              <a:t>‹#›</a:t>
            </a:fld>
            <a:endParaRPr lang="zh-CN" altLang="en-US"/>
          </a:p>
        </p:txBody>
      </p:sp>
    </p:spTree>
    <p:extLst>
      <p:ext uri="{BB962C8B-B14F-4D97-AF65-F5344CB8AC3E}">
        <p14:creationId xmlns:p14="http://schemas.microsoft.com/office/powerpoint/2010/main" val="85788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3393600-D2A8-9C4C-A7E1-55454650CBB7}"/>
              </a:ext>
            </a:extLst>
          </p:cNvPr>
          <p:cNvSpPr/>
          <p:nvPr userDrawn="1"/>
        </p:nvSpPr>
        <p:spPr>
          <a:xfrm>
            <a:off x="0" y="928688"/>
            <a:ext cx="9144000" cy="152400"/>
          </a:xfrm>
          <a:prstGeom prst="rect">
            <a:avLst/>
          </a:prstGeom>
          <a:gradFill flip="none" rotWithShape="1">
            <a:gsLst>
              <a:gs pos="0">
                <a:schemeClr val="bg1">
                  <a:tint val="93000"/>
                  <a:satMod val="150000"/>
                  <a:shade val="98000"/>
                  <a:lumMod val="102000"/>
                </a:schemeClr>
              </a:gs>
              <a:gs pos="45000">
                <a:schemeClr val="bg1">
                  <a:tint val="98000"/>
                  <a:satMod val="130000"/>
                  <a:shade val="90000"/>
                  <a:lumMod val="103000"/>
                </a:schemeClr>
              </a:gs>
              <a:gs pos="100000">
                <a:schemeClr val="bg2">
                  <a:lumMod val="9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2" name="Title 1"/>
          <p:cNvSpPr>
            <a:spLocks noGrp="1"/>
          </p:cNvSpPr>
          <p:nvPr>
            <p:ph type="title"/>
          </p:nvPr>
        </p:nvSpPr>
        <p:spPr>
          <a:xfrm>
            <a:off x="628650" y="0"/>
            <a:ext cx="7588250" cy="928690"/>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081090"/>
            <a:ext cx="3886200" cy="50958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081090"/>
            <a:ext cx="3886200" cy="50958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Date Placeholder 4">
            <a:extLst>
              <a:ext uri="{FF2B5EF4-FFF2-40B4-BE49-F238E27FC236}">
                <a16:creationId xmlns:a16="http://schemas.microsoft.com/office/drawing/2014/main" id="{6ED9DBD2-6ECF-F945-B0D7-F3423015E408}"/>
              </a:ext>
            </a:extLst>
          </p:cNvPr>
          <p:cNvSpPr>
            <a:spLocks noGrp="1"/>
          </p:cNvSpPr>
          <p:nvPr>
            <p:ph type="dt" sz="half" idx="10"/>
          </p:nvPr>
        </p:nvSpPr>
        <p:spPr/>
        <p:txBody>
          <a:bodyPr/>
          <a:lstStyle>
            <a:lvl1pPr>
              <a:defRPr/>
            </a:lvl1pPr>
          </a:lstStyle>
          <a:p>
            <a:pPr>
              <a:defRPr/>
            </a:pPr>
            <a:fld id="{5DEDA739-555C-F845-993E-EE9372CDBCF8}" type="datetime1">
              <a:rPr lang="zh-CN" altLang="en-US" smtClean="0"/>
              <a:t>2022/9/15</a:t>
            </a:fld>
            <a:endParaRPr lang="zh-CN" altLang="en-US"/>
          </a:p>
        </p:txBody>
      </p:sp>
      <p:sp>
        <p:nvSpPr>
          <p:cNvPr id="7" name="Footer Placeholder 5">
            <a:extLst>
              <a:ext uri="{FF2B5EF4-FFF2-40B4-BE49-F238E27FC236}">
                <a16:creationId xmlns:a16="http://schemas.microsoft.com/office/drawing/2014/main" id="{5E4F0748-A821-2342-B158-C9872846F355}"/>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8" name="Slide Number Placeholder 6">
            <a:extLst>
              <a:ext uri="{FF2B5EF4-FFF2-40B4-BE49-F238E27FC236}">
                <a16:creationId xmlns:a16="http://schemas.microsoft.com/office/drawing/2014/main" id="{63518EE8-BC7D-2E4A-B5F0-54C933076743}"/>
              </a:ext>
            </a:extLst>
          </p:cNvPr>
          <p:cNvSpPr>
            <a:spLocks noGrp="1"/>
          </p:cNvSpPr>
          <p:nvPr>
            <p:ph type="sldNum" sz="quarter" idx="12"/>
          </p:nvPr>
        </p:nvSpPr>
        <p:spPr/>
        <p:txBody>
          <a:bodyPr/>
          <a:lstStyle>
            <a:lvl1pPr>
              <a:defRPr/>
            </a:lvl1pPr>
          </a:lstStyle>
          <a:p>
            <a:pPr>
              <a:defRPr/>
            </a:pPr>
            <a:fld id="{33586514-3F8E-5E4C-9CA4-11B313702A3A}" type="slidenum">
              <a:rPr lang="zh-CN" altLang="en-US"/>
              <a:pPr>
                <a:defRPr/>
              </a:pPr>
              <a:t>‹#›</a:t>
            </a:fld>
            <a:endParaRPr lang="zh-CN" altLang="en-US"/>
          </a:p>
        </p:txBody>
      </p:sp>
    </p:spTree>
    <p:extLst>
      <p:ext uri="{BB962C8B-B14F-4D97-AF65-F5344CB8AC3E}">
        <p14:creationId xmlns:p14="http://schemas.microsoft.com/office/powerpoint/2010/main" val="3126267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C2F8F8A-B933-2A46-BCC7-A29D8A22C541}"/>
              </a:ext>
            </a:extLst>
          </p:cNvPr>
          <p:cNvSpPr/>
          <p:nvPr userDrawn="1"/>
        </p:nvSpPr>
        <p:spPr>
          <a:xfrm>
            <a:off x="0" y="928688"/>
            <a:ext cx="9144000" cy="152400"/>
          </a:xfrm>
          <a:prstGeom prst="rect">
            <a:avLst/>
          </a:prstGeom>
          <a:gradFill flip="none" rotWithShape="1">
            <a:gsLst>
              <a:gs pos="0">
                <a:schemeClr val="bg1">
                  <a:tint val="93000"/>
                  <a:satMod val="150000"/>
                  <a:shade val="98000"/>
                  <a:lumMod val="102000"/>
                </a:schemeClr>
              </a:gs>
              <a:gs pos="45000">
                <a:schemeClr val="bg1">
                  <a:tint val="98000"/>
                  <a:satMod val="130000"/>
                  <a:shade val="90000"/>
                  <a:lumMod val="103000"/>
                </a:schemeClr>
              </a:gs>
              <a:gs pos="100000">
                <a:schemeClr val="bg2">
                  <a:lumMod val="9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2" name="Title 1"/>
          <p:cNvSpPr>
            <a:spLocks noGrp="1"/>
          </p:cNvSpPr>
          <p:nvPr>
            <p:ph type="title"/>
          </p:nvPr>
        </p:nvSpPr>
        <p:spPr>
          <a:xfrm>
            <a:off x="628650" y="0"/>
            <a:ext cx="7575550" cy="92868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081090"/>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1905002"/>
            <a:ext cx="3868340" cy="4284661"/>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Text Placeholder 4"/>
          <p:cNvSpPr>
            <a:spLocks noGrp="1"/>
          </p:cNvSpPr>
          <p:nvPr>
            <p:ph type="body" sz="quarter" idx="3"/>
          </p:nvPr>
        </p:nvSpPr>
        <p:spPr>
          <a:xfrm>
            <a:off x="4627958" y="1081090"/>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1905002"/>
            <a:ext cx="3887391" cy="428466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6">
            <a:extLst>
              <a:ext uri="{FF2B5EF4-FFF2-40B4-BE49-F238E27FC236}">
                <a16:creationId xmlns:a16="http://schemas.microsoft.com/office/drawing/2014/main" id="{AB8779AA-246E-6A47-BDC5-6DAF468E9C94}"/>
              </a:ext>
            </a:extLst>
          </p:cNvPr>
          <p:cNvSpPr>
            <a:spLocks noGrp="1"/>
          </p:cNvSpPr>
          <p:nvPr>
            <p:ph type="dt" sz="half" idx="10"/>
          </p:nvPr>
        </p:nvSpPr>
        <p:spPr/>
        <p:txBody>
          <a:bodyPr/>
          <a:lstStyle>
            <a:lvl1pPr>
              <a:defRPr/>
            </a:lvl1pPr>
          </a:lstStyle>
          <a:p>
            <a:pPr>
              <a:defRPr/>
            </a:pPr>
            <a:fld id="{1E820D0E-75C2-D94D-8F3C-5599F0209FEB}" type="datetime1">
              <a:rPr lang="zh-CN" altLang="en-US" smtClean="0"/>
              <a:t>2022/9/15</a:t>
            </a:fld>
            <a:endParaRPr lang="zh-CN" altLang="en-US"/>
          </a:p>
        </p:txBody>
      </p:sp>
      <p:sp>
        <p:nvSpPr>
          <p:cNvPr id="9" name="Footer Placeholder 7">
            <a:extLst>
              <a:ext uri="{FF2B5EF4-FFF2-40B4-BE49-F238E27FC236}">
                <a16:creationId xmlns:a16="http://schemas.microsoft.com/office/drawing/2014/main" id="{DA9B28DC-3554-FF44-8681-F146EF05646E}"/>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10" name="Slide Number Placeholder 8">
            <a:extLst>
              <a:ext uri="{FF2B5EF4-FFF2-40B4-BE49-F238E27FC236}">
                <a16:creationId xmlns:a16="http://schemas.microsoft.com/office/drawing/2014/main" id="{D9496A08-38C3-B04A-AE1B-B1E1BED1CAFA}"/>
              </a:ext>
            </a:extLst>
          </p:cNvPr>
          <p:cNvSpPr>
            <a:spLocks noGrp="1"/>
          </p:cNvSpPr>
          <p:nvPr>
            <p:ph type="sldNum" sz="quarter" idx="12"/>
          </p:nvPr>
        </p:nvSpPr>
        <p:spPr/>
        <p:txBody>
          <a:bodyPr/>
          <a:lstStyle>
            <a:lvl1pPr>
              <a:defRPr/>
            </a:lvl1pPr>
          </a:lstStyle>
          <a:p>
            <a:pPr>
              <a:defRPr/>
            </a:pPr>
            <a:fld id="{4FEBF21B-F2C2-C24F-B9F5-013ADA8AFCA0}" type="slidenum">
              <a:rPr lang="zh-CN" altLang="en-US"/>
              <a:pPr>
                <a:defRPr/>
              </a:pPr>
              <a:t>‹#›</a:t>
            </a:fld>
            <a:endParaRPr lang="zh-CN" altLang="en-US"/>
          </a:p>
        </p:txBody>
      </p:sp>
    </p:spTree>
    <p:extLst>
      <p:ext uri="{BB962C8B-B14F-4D97-AF65-F5344CB8AC3E}">
        <p14:creationId xmlns:p14="http://schemas.microsoft.com/office/powerpoint/2010/main" val="2846182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8FDF6E5-D362-9B46-AFB5-5B1292ED43A5}"/>
              </a:ext>
            </a:extLst>
          </p:cNvPr>
          <p:cNvSpPr/>
          <p:nvPr userDrawn="1"/>
        </p:nvSpPr>
        <p:spPr>
          <a:xfrm>
            <a:off x="0" y="928688"/>
            <a:ext cx="9144000" cy="152400"/>
          </a:xfrm>
          <a:prstGeom prst="rect">
            <a:avLst/>
          </a:prstGeom>
          <a:gradFill flip="none" rotWithShape="1">
            <a:gsLst>
              <a:gs pos="0">
                <a:schemeClr val="bg1">
                  <a:tint val="93000"/>
                  <a:satMod val="150000"/>
                  <a:shade val="98000"/>
                  <a:lumMod val="102000"/>
                </a:schemeClr>
              </a:gs>
              <a:gs pos="45000">
                <a:schemeClr val="bg1">
                  <a:tint val="98000"/>
                  <a:satMod val="130000"/>
                  <a:shade val="90000"/>
                  <a:lumMod val="103000"/>
                </a:schemeClr>
              </a:gs>
              <a:gs pos="100000">
                <a:schemeClr val="bg2">
                  <a:lumMod val="9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kumimoji="1" lang="zh-CN" altLang="en-US"/>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4" name="Date Placeholder 2">
            <a:extLst>
              <a:ext uri="{FF2B5EF4-FFF2-40B4-BE49-F238E27FC236}">
                <a16:creationId xmlns:a16="http://schemas.microsoft.com/office/drawing/2014/main" id="{551BE4DB-B458-EA42-B9A5-DF2604F0D3D0}"/>
              </a:ext>
            </a:extLst>
          </p:cNvPr>
          <p:cNvSpPr>
            <a:spLocks noGrp="1"/>
          </p:cNvSpPr>
          <p:nvPr>
            <p:ph type="dt" sz="half" idx="10"/>
          </p:nvPr>
        </p:nvSpPr>
        <p:spPr/>
        <p:txBody>
          <a:bodyPr/>
          <a:lstStyle>
            <a:lvl1pPr>
              <a:defRPr/>
            </a:lvl1pPr>
          </a:lstStyle>
          <a:p>
            <a:pPr>
              <a:defRPr/>
            </a:pPr>
            <a:fld id="{15E02D12-0E87-2B43-A421-15F14A8FE7BA}" type="datetime1">
              <a:rPr lang="zh-CN" altLang="en-US" smtClean="0"/>
              <a:t>2022/9/15</a:t>
            </a:fld>
            <a:endParaRPr lang="zh-CN" altLang="en-US"/>
          </a:p>
        </p:txBody>
      </p:sp>
      <p:sp>
        <p:nvSpPr>
          <p:cNvPr id="5" name="Footer Placeholder 3">
            <a:extLst>
              <a:ext uri="{FF2B5EF4-FFF2-40B4-BE49-F238E27FC236}">
                <a16:creationId xmlns:a16="http://schemas.microsoft.com/office/drawing/2014/main" id="{1FF4EBEA-E26C-2D47-A06B-957FC77D4D6A}"/>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6" name="Slide Number Placeholder 4">
            <a:extLst>
              <a:ext uri="{FF2B5EF4-FFF2-40B4-BE49-F238E27FC236}">
                <a16:creationId xmlns:a16="http://schemas.microsoft.com/office/drawing/2014/main" id="{E12B521C-2854-B34A-A817-15A6EF15D4AA}"/>
              </a:ext>
            </a:extLst>
          </p:cNvPr>
          <p:cNvSpPr>
            <a:spLocks noGrp="1"/>
          </p:cNvSpPr>
          <p:nvPr>
            <p:ph type="sldNum" sz="quarter" idx="12"/>
          </p:nvPr>
        </p:nvSpPr>
        <p:spPr/>
        <p:txBody>
          <a:bodyPr/>
          <a:lstStyle>
            <a:lvl1pPr>
              <a:defRPr/>
            </a:lvl1pPr>
          </a:lstStyle>
          <a:p>
            <a:pPr>
              <a:defRPr/>
            </a:pPr>
            <a:fld id="{ACF43632-D9B7-2543-BD21-C639F23BBE77}" type="slidenum">
              <a:rPr lang="zh-CN" altLang="en-US"/>
              <a:pPr>
                <a:defRPr/>
              </a:pPr>
              <a:t>‹#›</a:t>
            </a:fld>
            <a:endParaRPr lang="zh-CN" altLang="en-US"/>
          </a:p>
        </p:txBody>
      </p:sp>
    </p:spTree>
    <p:extLst>
      <p:ext uri="{BB962C8B-B14F-4D97-AF65-F5344CB8AC3E}">
        <p14:creationId xmlns:p14="http://schemas.microsoft.com/office/powerpoint/2010/main" val="3163999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7B70351D-2F6D-AE45-BEF2-68F37A845FCC}"/>
              </a:ext>
            </a:extLst>
          </p:cNvPr>
          <p:cNvSpPr>
            <a:spLocks noGrp="1"/>
          </p:cNvSpPr>
          <p:nvPr>
            <p:ph type="dt" sz="half" idx="10"/>
          </p:nvPr>
        </p:nvSpPr>
        <p:spPr/>
        <p:txBody>
          <a:bodyPr/>
          <a:lstStyle>
            <a:lvl1pPr>
              <a:defRPr/>
            </a:lvl1pPr>
          </a:lstStyle>
          <a:p>
            <a:pPr>
              <a:defRPr/>
            </a:pPr>
            <a:fld id="{27049DE4-F6E0-1F43-85BF-DD29E1D5689A}" type="datetime1">
              <a:rPr lang="zh-CN" altLang="en-US" smtClean="0"/>
              <a:t>2022/9/15</a:t>
            </a:fld>
            <a:endParaRPr lang="zh-CN" altLang="en-US"/>
          </a:p>
        </p:txBody>
      </p:sp>
      <p:sp>
        <p:nvSpPr>
          <p:cNvPr id="3" name="Footer Placeholder 4">
            <a:extLst>
              <a:ext uri="{FF2B5EF4-FFF2-40B4-BE49-F238E27FC236}">
                <a16:creationId xmlns:a16="http://schemas.microsoft.com/office/drawing/2014/main" id="{A25D298F-24C8-FE4B-B0D3-728F09C72D55}"/>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4" name="Slide Number Placeholder 5">
            <a:extLst>
              <a:ext uri="{FF2B5EF4-FFF2-40B4-BE49-F238E27FC236}">
                <a16:creationId xmlns:a16="http://schemas.microsoft.com/office/drawing/2014/main" id="{CC998AFE-6D5D-B244-90AA-4FC4EE8DE6B8}"/>
              </a:ext>
            </a:extLst>
          </p:cNvPr>
          <p:cNvSpPr>
            <a:spLocks noGrp="1"/>
          </p:cNvSpPr>
          <p:nvPr>
            <p:ph type="sldNum" sz="quarter" idx="12"/>
          </p:nvPr>
        </p:nvSpPr>
        <p:spPr/>
        <p:txBody>
          <a:bodyPr/>
          <a:lstStyle>
            <a:lvl1pPr>
              <a:defRPr/>
            </a:lvl1pPr>
          </a:lstStyle>
          <a:p>
            <a:pPr>
              <a:defRPr/>
            </a:pPr>
            <a:fld id="{1A7C5495-FB1F-FE4A-B427-8FDC1939B9D9}" type="slidenum">
              <a:rPr lang="zh-CN" altLang="en-US"/>
              <a:pPr>
                <a:defRPr/>
              </a:pPr>
              <a:t>‹#›</a:t>
            </a:fld>
            <a:endParaRPr lang="zh-CN" altLang="en-US"/>
          </a:p>
        </p:txBody>
      </p:sp>
    </p:spTree>
    <p:extLst>
      <p:ext uri="{BB962C8B-B14F-4D97-AF65-F5344CB8AC3E}">
        <p14:creationId xmlns:p14="http://schemas.microsoft.com/office/powerpoint/2010/main" val="2273225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E57A94AE-3991-444B-A5DB-37C2C18EA604}"/>
              </a:ext>
            </a:extLst>
          </p:cNvPr>
          <p:cNvSpPr>
            <a:spLocks noGrp="1"/>
          </p:cNvSpPr>
          <p:nvPr>
            <p:ph type="dt" sz="half" idx="10"/>
          </p:nvPr>
        </p:nvSpPr>
        <p:spPr/>
        <p:txBody>
          <a:bodyPr/>
          <a:lstStyle>
            <a:lvl1pPr>
              <a:defRPr/>
            </a:lvl1pPr>
          </a:lstStyle>
          <a:p>
            <a:pPr>
              <a:defRPr/>
            </a:pPr>
            <a:fld id="{BE746FB3-89EA-4346-A21D-89A529AAD385}" type="datetime1">
              <a:rPr lang="zh-CN" altLang="en-US" smtClean="0"/>
              <a:t>2022/9/15</a:t>
            </a:fld>
            <a:endParaRPr lang="zh-CN" altLang="en-US"/>
          </a:p>
        </p:txBody>
      </p:sp>
      <p:sp>
        <p:nvSpPr>
          <p:cNvPr id="6" name="Footer Placeholder 4">
            <a:extLst>
              <a:ext uri="{FF2B5EF4-FFF2-40B4-BE49-F238E27FC236}">
                <a16:creationId xmlns:a16="http://schemas.microsoft.com/office/drawing/2014/main" id="{FA082D89-CF00-FF48-9742-C884E170E91E}"/>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7" name="Slide Number Placeholder 5">
            <a:extLst>
              <a:ext uri="{FF2B5EF4-FFF2-40B4-BE49-F238E27FC236}">
                <a16:creationId xmlns:a16="http://schemas.microsoft.com/office/drawing/2014/main" id="{DD83F01E-0E3D-E248-BFD3-E1458238A0FA}"/>
              </a:ext>
            </a:extLst>
          </p:cNvPr>
          <p:cNvSpPr>
            <a:spLocks noGrp="1"/>
          </p:cNvSpPr>
          <p:nvPr>
            <p:ph type="sldNum" sz="quarter" idx="12"/>
          </p:nvPr>
        </p:nvSpPr>
        <p:spPr/>
        <p:txBody>
          <a:bodyPr/>
          <a:lstStyle>
            <a:lvl1pPr>
              <a:defRPr/>
            </a:lvl1pPr>
          </a:lstStyle>
          <a:p>
            <a:pPr>
              <a:defRPr/>
            </a:pPr>
            <a:fld id="{72B3EC28-C24B-064A-A205-81403FE6DB45}" type="slidenum">
              <a:rPr lang="zh-CN" altLang="en-US"/>
              <a:pPr>
                <a:defRPr/>
              </a:pPr>
              <a:t>‹#›</a:t>
            </a:fld>
            <a:endParaRPr lang="zh-CN" altLang="en-US"/>
          </a:p>
        </p:txBody>
      </p:sp>
    </p:spTree>
    <p:extLst>
      <p:ext uri="{BB962C8B-B14F-4D97-AF65-F5344CB8AC3E}">
        <p14:creationId xmlns:p14="http://schemas.microsoft.com/office/powerpoint/2010/main" val="4097766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将图片拖动到占位符，或单击添加图标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F1B7C907-612C-F146-A21B-B57101247C41}"/>
              </a:ext>
            </a:extLst>
          </p:cNvPr>
          <p:cNvSpPr>
            <a:spLocks noGrp="1"/>
          </p:cNvSpPr>
          <p:nvPr>
            <p:ph type="dt" sz="half" idx="10"/>
          </p:nvPr>
        </p:nvSpPr>
        <p:spPr/>
        <p:txBody>
          <a:bodyPr/>
          <a:lstStyle>
            <a:lvl1pPr>
              <a:defRPr/>
            </a:lvl1pPr>
          </a:lstStyle>
          <a:p>
            <a:pPr>
              <a:defRPr/>
            </a:pPr>
            <a:fld id="{EFC6FCFF-87E2-8B4E-ACB1-807BC6D41330}" type="datetime1">
              <a:rPr lang="zh-CN" altLang="en-US" smtClean="0"/>
              <a:t>2022/9/15</a:t>
            </a:fld>
            <a:endParaRPr lang="zh-CN" altLang="en-US"/>
          </a:p>
        </p:txBody>
      </p:sp>
      <p:sp>
        <p:nvSpPr>
          <p:cNvPr id="6" name="Footer Placeholder 4">
            <a:extLst>
              <a:ext uri="{FF2B5EF4-FFF2-40B4-BE49-F238E27FC236}">
                <a16:creationId xmlns:a16="http://schemas.microsoft.com/office/drawing/2014/main" id="{B93CD935-9C60-CE48-9D18-B58239C7AE78}"/>
              </a:ext>
            </a:extLst>
          </p:cNvPr>
          <p:cNvSpPr>
            <a:spLocks noGrp="1"/>
          </p:cNvSpPr>
          <p:nvPr>
            <p:ph type="ftr" sz="quarter" idx="11"/>
          </p:nvPr>
        </p:nvSpPr>
        <p:spPr/>
        <p:txBody>
          <a:bodyPr/>
          <a:lstStyle>
            <a:lvl1pPr>
              <a:defRPr/>
            </a:lvl1pPr>
          </a:lstStyle>
          <a:p>
            <a:pPr>
              <a:defRPr/>
            </a:pPr>
            <a:r>
              <a:rPr lang="en-US" altLang="zh-CN"/>
              <a:t>Distributed System</a:t>
            </a:r>
            <a:endParaRPr lang="zh-CN" altLang="en-US"/>
          </a:p>
        </p:txBody>
      </p:sp>
      <p:sp>
        <p:nvSpPr>
          <p:cNvPr id="7" name="Slide Number Placeholder 5">
            <a:extLst>
              <a:ext uri="{FF2B5EF4-FFF2-40B4-BE49-F238E27FC236}">
                <a16:creationId xmlns:a16="http://schemas.microsoft.com/office/drawing/2014/main" id="{CD6B6507-D61F-1049-96BB-17C57150898B}"/>
              </a:ext>
            </a:extLst>
          </p:cNvPr>
          <p:cNvSpPr>
            <a:spLocks noGrp="1"/>
          </p:cNvSpPr>
          <p:nvPr>
            <p:ph type="sldNum" sz="quarter" idx="12"/>
          </p:nvPr>
        </p:nvSpPr>
        <p:spPr/>
        <p:txBody>
          <a:bodyPr/>
          <a:lstStyle>
            <a:lvl1pPr>
              <a:defRPr/>
            </a:lvl1pPr>
          </a:lstStyle>
          <a:p>
            <a:pPr>
              <a:defRPr/>
            </a:pPr>
            <a:fld id="{41763C6A-159E-6E4F-8F63-9A18E964E420}" type="slidenum">
              <a:rPr lang="zh-CN" altLang="en-US"/>
              <a:pPr>
                <a:defRPr/>
              </a:pPr>
              <a:t>‹#›</a:t>
            </a:fld>
            <a:endParaRPr lang="zh-CN" altLang="en-US"/>
          </a:p>
        </p:txBody>
      </p:sp>
    </p:spTree>
    <p:extLst>
      <p:ext uri="{BB962C8B-B14F-4D97-AF65-F5344CB8AC3E}">
        <p14:creationId xmlns:p14="http://schemas.microsoft.com/office/powerpoint/2010/main" val="142429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FFFFFF"/>
            </a:gs>
            <a:gs pos="88000">
              <a:srgbClr val="FFFFFF"/>
            </a:gs>
            <a:gs pos="100000">
              <a:srgbClr val="DCE6F2"/>
            </a:gs>
          </a:gsLst>
          <a:lin ang="5400000" scaled="1"/>
        </a:gra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BFE9B108-570B-7F4D-99F4-6A276AB81416}"/>
              </a:ext>
            </a:extLst>
          </p:cNvPr>
          <p:cNvSpPr>
            <a:spLocks noGrp="1" noChangeArrowheads="1"/>
          </p:cNvSpPr>
          <p:nvPr>
            <p:ph type="title"/>
          </p:nvPr>
        </p:nvSpPr>
        <p:spPr bwMode="auto">
          <a:xfrm>
            <a:off x="628650" y="0"/>
            <a:ext cx="7589838"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a:extLst>
              <a:ext uri="{FF2B5EF4-FFF2-40B4-BE49-F238E27FC236}">
                <a16:creationId xmlns:a16="http://schemas.microsoft.com/office/drawing/2014/main" id="{BF4E5950-9410-B845-AAA6-498FD208579B}"/>
              </a:ext>
            </a:extLst>
          </p:cNvPr>
          <p:cNvSpPr>
            <a:spLocks noGrp="1" noChangeArrowheads="1"/>
          </p:cNvSpPr>
          <p:nvPr>
            <p:ph type="body" idx="1"/>
          </p:nvPr>
        </p:nvSpPr>
        <p:spPr bwMode="auto">
          <a:xfrm>
            <a:off x="628650" y="1104900"/>
            <a:ext cx="7886700"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ltLang="zh-CN"/>
          </a:p>
        </p:txBody>
      </p:sp>
      <p:sp>
        <p:nvSpPr>
          <p:cNvPr id="4" name="Date Placeholder 3">
            <a:extLst>
              <a:ext uri="{FF2B5EF4-FFF2-40B4-BE49-F238E27FC236}">
                <a16:creationId xmlns:a16="http://schemas.microsoft.com/office/drawing/2014/main" id="{C08C7D7F-950F-434C-8E84-BA26A1B3F8DC}"/>
              </a:ext>
            </a:extLst>
          </p:cNvPr>
          <p:cNvSpPr>
            <a:spLocks noGrp="1"/>
          </p:cNvSpPr>
          <p:nvPr>
            <p:ph type="dt" sz="half" idx="2"/>
          </p:nvPr>
        </p:nvSpPr>
        <p:spPr>
          <a:xfrm>
            <a:off x="628650" y="6356350"/>
            <a:ext cx="1898650" cy="365125"/>
          </a:xfrm>
          <a:prstGeom prst="rect">
            <a:avLst/>
          </a:prstGeom>
        </p:spPr>
        <p:txBody>
          <a:bodyPr vert="horz" lIns="91440" tIns="45720" rIns="91440" bIns="45720" rtlCol="0" anchor="ctr"/>
          <a:lstStyle>
            <a:lvl1pPr algn="l" eaLnBrk="1" hangingPunct="1">
              <a:defRPr kumimoji="1" sz="1200" b="0">
                <a:solidFill>
                  <a:schemeClr val="tx1">
                    <a:tint val="75000"/>
                  </a:schemeClr>
                </a:solidFill>
                <a:latin typeface="Georgia" panose="02040502050405020303" pitchFamily="18" charset="0"/>
              </a:defRPr>
            </a:lvl1pPr>
          </a:lstStyle>
          <a:p>
            <a:pPr>
              <a:defRPr/>
            </a:pPr>
            <a:fld id="{F7B1CE8D-CF3F-DA4D-A9C8-3497A69638CF}" type="datetime1">
              <a:rPr lang="zh-CN" altLang="en-US" smtClean="0"/>
              <a:t>2022/9/15</a:t>
            </a:fld>
            <a:endParaRPr lang="zh-CN" altLang="en-US"/>
          </a:p>
        </p:txBody>
      </p:sp>
      <p:sp>
        <p:nvSpPr>
          <p:cNvPr id="5" name="Footer Placeholder 4">
            <a:extLst>
              <a:ext uri="{FF2B5EF4-FFF2-40B4-BE49-F238E27FC236}">
                <a16:creationId xmlns:a16="http://schemas.microsoft.com/office/drawing/2014/main" id="{F1CDE688-708A-4A28-8DB2-023C5D629CB1}"/>
              </a:ext>
            </a:extLst>
          </p:cNvPr>
          <p:cNvSpPr>
            <a:spLocks noGrp="1"/>
          </p:cNvSpPr>
          <p:nvPr>
            <p:ph type="ftr" sz="quarter" idx="3"/>
          </p:nvPr>
        </p:nvSpPr>
        <p:spPr>
          <a:xfrm>
            <a:off x="2527300" y="6356350"/>
            <a:ext cx="4089400" cy="365125"/>
          </a:xfrm>
          <a:prstGeom prst="rect">
            <a:avLst/>
          </a:prstGeom>
        </p:spPr>
        <p:txBody>
          <a:bodyPr vert="horz" lIns="91440" tIns="45720" rIns="91440" bIns="45720" rtlCol="0" anchor="ctr"/>
          <a:lstStyle>
            <a:lvl1pPr algn="ctr" eaLnBrk="1" hangingPunct="1">
              <a:defRPr kumimoji="1" sz="1200" b="0">
                <a:solidFill>
                  <a:schemeClr val="tx1">
                    <a:tint val="75000"/>
                  </a:schemeClr>
                </a:solidFill>
                <a:latin typeface="Georgia" panose="02040502050405020303" pitchFamily="18" charset="0"/>
              </a:defRPr>
            </a:lvl1pPr>
          </a:lstStyle>
          <a:p>
            <a:pPr>
              <a:defRPr/>
            </a:pPr>
            <a:r>
              <a:rPr lang="en-US" altLang="zh-CN"/>
              <a:t>Distributed System</a:t>
            </a:r>
            <a:endParaRPr lang="zh-CN" altLang="en-US"/>
          </a:p>
        </p:txBody>
      </p:sp>
      <p:sp>
        <p:nvSpPr>
          <p:cNvPr id="6" name="Slide Number Placeholder 5">
            <a:extLst>
              <a:ext uri="{FF2B5EF4-FFF2-40B4-BE49-F238E27FC236}">
                <a16:creationId xmlns:a16="http://schemas.microsoft.com/office/drawing/2014/main" id="{9FDE6C3D-EEDD-4888-A3CE-0A3E1BD94F7E}"/>
              </a:ext>
            </a:extLst>
          </p:cNvPr>
          <p:cNvSpPr>
            <a:spLocks noGrp="1"/>
          </p:cNvSpPr>
          <p:nvPr>
            <p:ph type="sldNum" sz="quarter" idx="4"/>
          </p:nvPr>
        </p:nvSpPr>
        <p:spPr>
          <a:xfrm>
            <a:off x="6616700" y="6356350"/>
            <a:ext cx="1898650" cy="365125"/>
          </a:xfrm>
          <a:prstGeom prst="rect">
            <a:avLst/>
          </a:prstGeom>
        </p:spPr>
        <p:txBody>
          <a:bodyPr vert="horz" lIns="91440" tIns="45720" rIns="91440" bIns="45720" rtlCol="0" anchor="ctr"/>
          <a:lstStyle>
            <a:lvl1pPr algn="r" eaLnBrk="1" hangingPunct="1">
              <a:defRPr kumimoji="1" sz="1200" b="0">
                <a:solidFill>
                  <a:schemeClr val="tx1">
                    <a:tint val="75000"/>
                  </a:schemeClr>
                </a:solidFill>
                <a:latin typeface="Georgia" panose="02040502050405020303" pitchFamily="18" charset="0"/>
              </a:defRPr>
            </a:lvl1pPr>
          </a:lstStyle>
          <a:p>
            <a:pPr>
              <a:defRPr/>
            </a:pPr>
            <a:fld id="{2CD4A9E9-E2FB-0F4A-BECA-761546A7C889}" type="slidenum">
              <a:rPr lang="zh-CN" altLang="en-US" smtClean="0"/>
              <a:pPr>
                <a:defRPr/>
              </a:pPr>
              <a:t>‹#›</a:t>
            </a:fld>
            <a:endParaRPr lang="zh-CN" altLang="en-US"/>
          </a:p>
        </p:txBody>
      </p:sp>
      <p:pic>
        <p:nvPicPr>
          <p:cNvPr id="1031" name="图片 6">
            <a:extLst>
              <a:ext uri="{FF2B5EF4-FFF2-40B4-BE49-F238E27FC236}">
                <a16:creationId xmlns:a16="http://schemas.microsoft.com/office/drawing/2014/main" id="{120776B3-12F5-3849-A34A-AD57B95E02B0}"/>
              </a:ext>
            </a:extLst>
          </p:cNvPr>
          <p:cNvPicPr>
            <a:picLocks noChangeAspect="1" noChangeArrowheads="1"/>
          </p:cNvPicPr>
          <p:nvPr userDrawn="1"/>
        </p:nvPicPr>
        <p:blipFill>
          <a:blip r:embed="rId15" cstate="screen">
            <a:extLst>
              <a:ext uri="{28A0092B-C50C-407E-A947-70E740481C1C}">
                <a14:useLocalDpi xmlns:a14="http://schemas.microsoft.com/office/drawing/2010/main"/>
              </a:ext>
            </a:extLst>
          </a:blip>
          <a:srcRect/>
          <a:stretch>
            <a:fillRect/>
          </a:stretch>
        </p:blipFill>
        <p:spPr bwMode="auto">
          <a:xfrm>
            <a:off x="8218488" y="0"/>
            <a:ext cx="925512"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13" r:id="rId1"/>
    <p:sldLayoutId id="2147484020" r:id="rId2"/>
    <p:sldLayoutId id="2147484014" r:id="rId3"/>
    <p:sldLayoutId id="2147484021" r:id="rId4"/>
    <p:sldLayoutId id="2147484022" r:id="rId5"/>
    <p:sldLayoutId id="2147484023" r:id="rId6"/>
    <p:sldLayoutId id="2147484015" r:id="rId7"/>
    <p:sldLayoutId id="2147484016" r:id="rId8"/>
    <p:sldLayoutId id="2147484017" r:id="rId9"/>
    <p:sldLayoutId id="2147484018" r:id="rId10"/>
    <p:sldLayoutId id="2147484019" r:id="rId11"/>
    <p:sldLayoutId id="2147484024" r:id="rId12"/>
    <p:sldLayoutId id="2147484025" r:id="rId13"/>
  </p:sldLayoutIdLst>
  <p:hf hdr="0"/>
  <p:txStyles>
    <p:titleStyle>
      <a:lvl1pPr algn="l" rtl="0" eaLnBrk="0" fontAlgn="base" hangingPunct="0">
        <a:lnSpc>
          <a:spcPct val="90000"/>
        </a:lnSpc>
        <a:spcBef>
          <a:spcPct val="0"/>
        </a:spcBef>
        <a:spcAft>
          <a:spcPct val="0"/>
        </a:spcAft>
        <a:defRPr sz="3600" kern="1200">
          <a:solidFill>
            <a:srgbClr val="005DA3"/>
          </a:solidFill>
          <a:latin typeface="+mj-lt"/>
          <a:ea typeface="+mj-ea"/>
          <a:cs typeface="+mj-cs"/>
        </a:defRPr>
      </a:lvl1pPr>
      <a:lvl2pPr algn="l" rtl="0" eaLnBrk="0" fontAlgn="base" hangingPunct="0">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2pPr>
      <a:lvl3pPr algn="l" rtl="0" eaLnBrk="0" fontAlgn="base" hangingPunct="0">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3pPr>
      <a:lvl4pPr algn="l" rtl="0" eaLnBrk="0" fontAlgn="base" hangingPunct="0">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4pPr>
      <a:lvl5pPr algn="l" rtl="0" eaLnBrk="0" fontAlgn="base" hangingPunct="0">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5pPr>
      <a:lvl6pPr marL="457200" algn="l" rtl="0" fontAlgn="base">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6pPr>
      <a:lvl7pPr marL="914400" algn="l" rtl="0" fontAlgn="base">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7pPr>
      <a:lvl8pPr marL="1371600" algn="l" rtl="0" fontAlgn="base">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8pPr>
      <a:lvl9pPr marL="1828800" algn="l" rtl="0" fontAlgn="base">
        <a:lnSpc>
          <a:spcPct val="90000"/>
        </a:lnSpc>
        <a:spcBef>
          <a:spcPct val="0"/>
        </a:spcBef>
        <a:spcAft>
          <a:spcPct val="0"/>
        </a:spcAft>
        <a:defRPr sz="3600">
          <a:solidFill>
            <a:srgbClr val="005DA3"/>
          </a:solidFill>
          <a:latin typeface="Century Schoolbook" panose="02040604050505020304" pitchFamily="18" charset="0"/>
          <a:ea typeface="华文楷体" panose="02010600040101010101" pitchFamily="2" charset="-122"/>
        </a:defRPr>
      </a:lvl9pPr>
    </p:titleStyle>
    <p:bodyStyle>
      <a:lvl1pPr marL="228600" indent="-228600" algn="l" rtl="0" eaLnBrk="0" fontAlgn="base" hangingPunct="0">
        <a:lnSpc>
          <a:spcPct val="11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eaLnBrk="0" fontAlgn="base" hangingPunct="0">
        <a:lnSpc>
          <a:spcPct val="11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11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lnSpc>
          <a:spcPct val="11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lnSpc>
          <a:spcPct val="11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oleObject" Target="../embeddings/oleObject3.bin"/></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oleObject" Target="../embeddings/oleObject5.bin"/><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emf"/><Relationship Id="rId11" Type="http://schemas.openxmlformats.org/officeDocument/2006/relationships/image" Target="../media/image12.png"/><Relationship Id="rId5" Type="http://schemas.openxmlformats.org/officeDocument/2006/relationships/oleObject" Target="../embeddings/oleObject6.bin"/><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93.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E6D3379D-A141-D545-AE55-B994CE2AE6C0}"/>
              </a:ext>
            </a:extLst>
          </p:cNvPr>
          <p:cNvSpPr>
            <a:spLocks noGrp="1" noChangeArrowheads="1"/>
          </p:cNvSpPr>
          <p:nvPr>
            <p:ph type="ctrTitle"/>
          </p:nvPr>
        </p:nvSpPr>
        <p:spPr/>
        <p:txBody>
          <a:bodyPr/>
          <a:lstStyle/>
          <a:p>
            <a:r>
              <a:rPr lang="zh-CN" altLang="en-US"/>
              <a:t>第</a:t>
            </a:r>
            <a:r>
              <a:rPr lang="en-US" altLang="zh-CN"/>
              <a:t>3</a:t>
            </a:r>
            <a:r>
              <a:rPr lang="zh-CN" altLang="en-US"/>
              <a:t>章 时间和全局状态</a:t>
            </a:r>
          </a:p>
        </p:txBody>
      </p:sp>
      <p:sp>
        <p:nvSpPr>
          <p:cNvPr id="3" name="副标题 2">
            <a:extLst>
              <a:ext uri="{FF2B5EF4-FFF2-40B4-BE49-F238E27FC236}">
                <a16:creationId xmlns:a16="http://schemas.microsoft.com/office/drawing/2014/main" id="{93FA9197-888B-6F43-B8D7-B0070971443B}"/>
              </a:ext>
            </a:extLst>
          </p:cNvPr>
          <p:cNvSpPr>
            <a:spLocks noGrp="1"/>
          </p:cNvSpPr>
          <p:nvPr>
            <p:ph type="subTitle" idx="1"/>
          </p:nvPr>
        </p:nvSpPr>
        <p:spPr/>
        <p:txBody>
          <a:bodyPr/>
          <a:lstStyle/>
          <a:p>
            <a:pPr>
              <a:defRPr/>
            </a:pPr>
            <a:r>
              <a:rPr kumimoji="1" lang="en-US" altLang="zh-CN"/>
              <a:t>Ruini</a:t>
            </a:r>
            <a:r>
              <a:rPr kumimoji="1" lang="zh-CN" altLang="en-US"/>
              <a:t> </a:t>
            </a:r>
            <a:r>
              <a:rPr kumimoji="1" lang="en-US" altLang="zh-CN"/>
              <a:t>Xue</a:t>
            </a: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2277A4EF-5564-4247-BE0A-D32DBAB0C9FE}"/>
              </a:ext>
            </a:extLst>
          </p:cNvPr>
          <p:cNvSpPr>
            <a:spLocks noGrp="1" noChangeArrowheads="1"/>
          </p:cNvSpPr>
          <p:nvPr>
            <p:ph type="title"/>
          </p:nvPr>
        </p:nvSpPr>
        <p:spPr>
          <a:xfrm>
            <a:off x="628650" y="0"/>
            <a:ext cx="7588250" cy="928688"/>
          </a:xfrm>
        </p:spPr>
        <p:txBody>
          <a:bodyPr/>
          <a:lstStyle/>
          <a:p>
            <a:r>
              <a:rPr lang="zh-CN" altLang="en-US"/>
              <a:t>同步物理时钟</a:t>
            </a:r>
          </a:p>
        </p:txBody>
      </p:sp>
      <p:sp>
        <p:nvSpPr>
          <p:cNvPr id="26626" name="Rectangle 3">
            <a:extLst>
              <a:ext uri="{FF2B5EF4-FFF2-40B4-BE49-F238E27FC236}">
                <a16:creationId xmlns:a16="http://schemas.microsoft.com/office/drawing/2014/main" id="{F2F2887B-7E7B-B24E-B435-DBB8011483E0}"/>
              </a:ext>
            </a:extLst>
          </p:cNvPr>
          <p:cNvSpPr>
            <a:spLocks noGrp="1" noChangeArrowheads="1"/>
          </p:cNvSpPr>
          <p:nvPr>
            <p:ph idx="1"/>
          </p:nvPr>
        </p:nvSpPr>
        <p:spPr/>
        <p:txBody>
          <a:bodyPr/>
          <a:lstStyle/>
          <a:p>
            <a:r>
              <a:rPr lang="zh-CN" altLang="en-US" dirty="0"/>
              <a:t>外部同步 </a:t>
            </a:r>
            <a:r>
              <a:rPr lang="en-US" altLang="zh-CN" dirty="0"/>
              <a:t>External</a:t>
            </a:r>
            <a:r>
              <a:rPr lang="zh-CN" altLang="en-US" dirty="0"/>
              <a:t> </a:t>
            </a:r>
            <a:r>
              <a:rPr lang="en-US" altLang="zh-CN" dirty="0"/>
              <a:t>Sync</a:t>
            </a:r>
            <a:endParaRPr lang="zh-CN" altLang="en-US" dirty="0"/>
          </a:p>
          <a:p>
            <a:pPr lvl="1"/>
            <a:r>
              <a:rPr lang="zh-CN" altLang="en-US" dirty="0"/>
              <a:t>采用权威的外部时间源</a:t>
            </a:r>
          </a:p>
          <a:p>
            <a:pPr lvl="1"/>
            <a:r>
              <a:rPr lang="zh-CN" altLang="en-US" dirty="0"/>
              <a:t>时钟</a:t>
            </a:r>
            <a:r>
              <a:rPr lang="en-US" altLang="zh-CN" dirty="0"/>
              <a:t>Ci</a:t>
            </a:r>
            <a:r>
              <a:rPr lang="zh-CN" altLang="en-US" dirty="0"/>
              <a:t>在范围</a:t>
            </a:r>
            <a:r>
              <a:rPr lang="en-US" altLang="zh-CN" dirty="0"/>
              <a:t>D</a:t>
            </a:r>
            <a:r>
              <a:rPr lang="zh-CN" altLang="en-US" dirty="0"/>
              <a:t>内是准确的</a:t>
            </a:r>
          </a:p>
          <a:p>
            <a:endParaRPr lang="zh-CN" altLang="en-US" dirty="0"/>
          </a:p>
          <a:p>
            <a:r>
              <a:rPr lang="zh-CN" altLang="en-US" dirty="0"/>
              <a:t>内部同步 </a:t>
            </a:r>
            <a:r>
              <a:rPr lang="en-US" altLang="zh-CN" dirty="0"/>
              <a:t>Internal</a:t>
            </a:r>
            <a:r>
              <a:rPr lang="zh-CN" altLang="en-US" dirty="0"/>
              <a:t> </a:t>
            </a:r>
            <a:r>
              <a:rPr lang="en-US" altLang="zh-CN" dirty="0"/>
              <a:t>Sync</a:t>
            </a:r>
            <a:endParaRPr lang="zh-CN" altLang="en-US" dirty="0"/>
          </a:p>
          <a:p>
            <a:pPr lvl="1"/>
            <a:r>
              <a:rPr lang="zh-CN" altLang="en-US" dirty="0"/>
              <a:t>无外部权威时间源，系统内时钟同步</a:t>
            </a:r>
          </a:p>
          <a:p>
            <a:pPr lvl="1"/>
            <a:r>
              <a:rPr lang="zh-CN" altLang="en-US" dirty="0"/>
              <a:t>时钟</a:t>
            </a:r>
            <a:r>
              <a:rPr lang="en-US" altLang="zh-CN" dirty="0"/>
              <a:t>Ci</a:t>
            </a:r>
            <a:r>
              <a:rPr lang="zh-CN" altLang="en-US" dirty="0"/>
              <a:t>在范围</a:t>
            </a:r>
            <a:r>
              <a:rPr lang="en-US" altLang="zh-CN" dirty="0"/>
              <a:t>D</a:t>
            </a:r>
            <a:r>
              <a:rPr lang="zh-CN" altLang="en-US" dirty="0"/>
              <a:t>内是准确的</a:t>
            </a:r>
          </a:p>
          <a:p>
            <a:pPr lvl="1"/>
            <a:endParaRPr lang="zh-CN" altLang="en-US" dirty="0"/>
          </a:p>
          <a:p>
            <a:r>
              <a:rPr lang="zh-CN" altLang="en-US" dirty="0"/>
              <a:t>关系</a:t>
            </a:r>
          </a:p>
          <a:p>
            <a:pPr lvl="1"/>
            <a:r>
              <a:rPr lang="zh-CN" altLang="en-US" dirty="0"/>
              <a:t>若</a:t>
            </a:r>
            <a:r>
              <a:rPr lang="en-US" altLang="zh-CN" dirty="0"/>
              <a:t>P(</a:t>
            </a:r>
            <a:r>
              <a:rPr lang="zh-CN" altLang="en-US" dirty="0"/>
              <a:t>时钟集合</a:t>
            </a:r>
            <a:r>
              <a:rPr lang="en-US" altLang="zh-CN" dirty="0"/>
              <a:t>)</a:t>
            </a:r>
            <a:r>
              <a:rPr lang="zh-CN" altLang="en-US" dirty="0"/>
              <a:t>在范围</a:t>
            </a:r>
            <a:r>
              <a:rPr lang="en-US" altLang="zh-CN" dirty="0"/>
              <a:t>D</a:t>
            </a:r>
            <a:r>
              <a:rPr lang="zh-CN" altLang="en-US" dirty="0"/>
              <a:t>内外部同步，则</a:t>
            </a:r>
            <a:r>
              <a:rPr lang="en-US" altLang="zh-CN" dirty="0"/>
              <a:t>P</a:t>
            </a:r>
            <a:r>
              <a:rPr lang="zh-CN" altLang="en-US" dirty="0"/>
              <a:t>在范围</a:t>
            </a:r>
            <a:r>
              <a:rPr lang="en-US" altLang="zh-CN" dirty="0"/>
              <a:t>2D</a:t>
            </a:r>
            <a:r>
              <a:rPr lang="zh-CN" altLang="en-US" dirty="0"/>
              <a:t>内内部同步</a:t>
            </a:r>
          </a:p>
        </p:txBody>
      </p:sp>
      <p:graphicFrame>
        <p:nvGraphicFramePr>
          <p:cNvPr id="26627" name="Object 6">
            <a:extLst>
              <a:ext uri="{FF2B5EF4-FFF2-40B4-BE49-F238E27FC236}">
                <a16:creationId xmlns:a16="http://schemas.microsoft.com/office/drawing/2014/main" id="{29EEEFD0-6053-4E4B-924C-EE18F538B785}"/>
              </a:ext>
            </a:extLst>
          </p:cNvPr>
          <p:cNvGraphicFramePr>
            <a:graphicFrameLocks noChangeAspect="1"/>
          </p:cNvGraphicFramePr>
          <p:nvPr/>
        </p:nvGraphicFramePr>
        <p:xfrm>
          <a:off x="1331913" y="2420938"/>
          <a:ext cx="5975350" cy="487362"/>
        </p:xfrm>
        <a:graphic>
          <a:graphicData uri="http://schemas.openxmlformats.org/presentationml/2006/ole">
            <mc:AlternateContent xmlns:mc="http://schemas.openxmlformats.org/markup-compatibility/2006">
              <mc:Choice xmlns:v="urn:schemas-microsoft-com:vml" Requires="v">
                <p:oleObj name="公式" r:id="rId2" imgW="64363600" imgH="5270500" progId="Equation.3">
                  <p:embed/>
                </p:oleObj>
              </mc:Choice>
              <mc:Fallback>
                <p:oleObj name="公式" r:id="rId2" imgW="64363600" imgH="527050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2420938"/>
                        <a:ext cx="5975350"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8" name="Object 7">
            <a:extLst>
              <a:ext uri="{FF2B5EF4-FFF2-40B4-BE49-F238E27FC236}">
                <a16:creationId xmlns:a16="http://schemas.microsoft.com/office/drawing/2014/main" id="{7C84BD23-B51B-6A42-9E72-7C0D6A2CC3C2}"/>
              </a:ext>
            </a:extLst>
          </p:cNvPr>
          <p:cNvGraphicFramePr>
            <a:graphicFrameLocks noChangeAspect="1"/>
          </p:cNvGraphicFramePr>
          <p:nvPr/>
        </p:nvGraphicFramePr>
        <p:xfrm>
          <a:off x="1403350" y="4149725"/>
          <a:ext cx="6176963" cy="490538"/>
        </p:xfrm>
        <a:graphic>
          <a:graphicData uri="http://schemas.openxmlformats.org/presentationml/2006/ole">
            <mc:AlternateContent xmlns:mc="http://schemas.openxmlformats.org/markup-compatibility/2006">
              <mc:Choice xmlns:v="urn:schemas-microsoft-com:vml" Requires="v">
                <p:oleObj name="公式" r:id="rId4" imgW="69634100" imgH="5562600" progId="Equation.3">
                  <p:embed/>
                </p:oleObj>
              </mc:Choice>
              <mc:Fallback>
                <p:oleObj name="公式" r:id="rId4" imgW="69634100" imgH="55626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4149725"/>
                        <a:ext cx="6176963"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AA6AC8C1-E107-AF49-B379-03778EC60617}"/>
              </a:ext>
            </a:extLst>
          </p:cNvPr>
          <p:cNvSpPr>
            <a:spLocks noGrp="1"/>
          </p:cNvSpPr>
          <p:nvPr>
            <p:ph type="dt" sz="half" idx="10"/>
          </p:nvPr>
        </p:nvSpPr>
        <p:spPr/>
        <p:txBody>
          <a:bodyPr/>
          <a:lstStyle/>
          <a:p>
            <a:pPr>
              <a:defRPr/>
            </a:pPr>
            <a:fld id="{671CC19A-9A93-DD4A-81FC-89293C63D673}" type="datetime1">
              <a:rPr lang="zh-CN" altLang="en-US" smtClean="0"/>
              <a:t>2022/9/15</a:t>
            </a:fld>
            <a:endParaRPr lang="zh-CN" altLang="en-US"/>
          </a:p>
        </p:txBody>
      </p:sp>
      <p:sp>
        <p:nvSpPr>
          <p:cNvPr id="3" name="页脚占位符 2">
            <a:extLst>
              <a:ext uri="{FF2B5EF4-FFF2-40B4-BE49-F238E27FC236}">
                <a16:creationId xmlns:a16="http://schemas.microsoft.com/office/drawing/2014/main" id="{E4EC9D34-349C-9E44-9168-3F6DF02D754C}"/>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B25B564D-257E-1048-A09C-650453637AB1}"/>
              </a:ext>
            </a:extLst>
          </p:cNvPr>
          <p:cNvSpPr>
            <a:spLocks noGrp="1"/>
          </p:cNvSpPr>
          <p:nvPr>
            <p:ph type="sldNum" sz="quarter" idx="12"/>
          </p:nvPr>
        </p:nvSpPr>
        <p:spPr/>
        <p:txBody>
          <a:bodyPr/>
          <a:lstStyle/>
          <a:p>
            <a:pPr>
              <a:defRPr/>
            </a:pPr>
            <a:fld id="{5392737F-CB10-5A4E-975C-5930D278B01B}" type="slidenum">
              <a:rPr lang="zh-CN" altLang="en-US" smtClean="0"/>
              <a:pPr>
                <a:defRPr/>
              </a:pPr>
              <a:t>10</a:t>
            </a:fld>
            <a:endParaRPr lang="zh-CN"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en-US" altLang="zh-CN"/>
              <a:t>Thanks!</a:t>
            </a:r>
            <a:endParaRPr kumimoji="1" lang="zh-CN" altLang="en-US"/>
          </a:p>
        </p:txBody>
      </p:sp>
      <p:sp>
        <p:nvSpPr>
          <p:cNvPr id="8" name="文本占位符 7"/>
          <p:cNvSpPr>
            <a:spLocks noGrp="1"/>
          </p:cNvSpPr>
          <p:nvPr>
            <p:ph type="body" idx="1"/>
          </p:nvPr>
        </p:nvSpPr>
        <p:spPr/>
        <p:txBody>
          <a:bodyPr/>
          <a:lstStyle/>
          <a:p>
            <a:endParaRPr kumimoji="1" lang="zh-CN" altLang="en-US"/>
          </a:p>
        </p:txBody>
      </p:sp>
      <p:sp>
        <p:nvSpPr>
          <p:cNvPr id="4" name="日期占位符 3"/>
          <p:cNvSpPr>
            <a:spLocks noGrp="1"/>
          </p:cNvSpPr>
          <p:nvPr>
            <p:ph type="dt" sz="half" idx="10"/>
          </p:nvPr>
        </p:nvSpPr>
        <p:spPr/>
        <p:txBody>
          <a:bodyPr/>
          <a:lstStyle/>
          <a:p>
            <a:fld id="{19D6DD3B-B5BA-2048-88C3-8FF2F8E86690}" type="datetime1">
              <a:rPr kumimoji="1" lang="zh-CN" altLang="en-US" smtClean="0"/>
              <a:t>2022/9/15</a:t>
            </a:fld>
            <a:endParaRPr kumimoji="1" lang="zh-CN" altLang="en-US"/>
          </a:p>
        </p:txBody>
      </p:sp>
      <p:sp>
        <p:nvSpPr>
          <p:cNvPr id="5" name="页脚占位符 4"/>
          <p:cNvSpPr>
            <a:spLocks noGrp="1"/>
          </p:cNvSpPr>
          <p:nvPr>
            <p:ph type="ftr" sz="quarter" idx="11"/>
          </p:nvPr>
        </p:nvSpPr>
        <p:spPr/>
        <p:txBody>
          <a:bodyPr/>
          <a:lstStyle/>
          <a:p>
            <a:r>
              <a:rPr kumimoji="1" lang="en-US" altLang="zh-CN"/>
              <a:t>Distributed System</a:t>
            </a:r>
            <a:endParaRPr kumimoji="1" lang="zh-CN" altLang="en-US"/>
          </a:p>
        </p:txBody>
      </p:sp>
      <p:sp>
        <p:nvSpPr>
          <p:cNvPr id="6" name="幻灯片编号占位符 5"/>
          <p:cNvSpPr>
            <a:spLocks noGrp="1"/>
          </p:cNvSpPr>
          <p:nvPr>
            <p:ph type="sldNum" sz="quarter" idx="12"/>
          </p:nvPr>
        </p:nvSpPr>
        <p:spPr/>
        <p:txBody>
          <a:bodyPr/>
          <a:lstStyle/>
          <a:p>
            <a:fld id="{B08DEE28-9A15-874C-844A-97FB180B516A}" type="slidenum">
              <a:rPr kumimoji="1" lang="zh-CN" altLang="en-US" smtClean="0"/>
              <a:t>100</a:t>
            </a:fld>
            <a:endParaRPr kumimoji="1" lang="zh-CN" altLang="en-US"/>
          </a:p>
        </p:txBody>
      </p:sp>
    </p:spTree>
    <p:extLst>
      <p:ext uri="{BB962C8B-B14F-4D97-AF65-F5344CB8AC3E}">
        <p14:creationId xmlns:p14="http://schemas.microsoft.com/office/powerpoint/2010/main" val="21964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FB668032-1B94-2F4B-BC52-9958DB620683}"/>
              </a:ext>
            </a:extLst>
          </p:cNvPr>
          <p:cNvSpPr>
            <a:spLocks noGrp="1" noChangeArrowheads="1"/>
          </p:cNvSpPr>
          <p:nvPr>
            <p:ph type="title"/>
          </p:nvPr>
        </p:nvSpPr>
        <p:spPr>
          <a:xfrm>
            <a:off x="628650" y="0"/>
            <a:ext cx="7588250" cy="928690"/>
          </a:xfrm>
        </p:spPr>
        <p:txBody>
          <a:bodyPr/>
          <a:lstStyle/>
          <a:p>
            <a:r>
              <a:rPr lang="zh-CN" altLang="en-US"/>
              <a:t>同步物理时钟</a:t>
            </a:r>
          </a:p>
        </p:txBody>
      </p:sp>
      <p:sp>
        <p:nvSpPr>
          <p:cNvPr id="5" name="内容占位符 4">
            <a:extLst>
              <a:ext uri="{FF2B5EF4-FFF2-40B4-BE49-F238E27FC236}">
                <a16:creationId xmlns:a16="http://schemas.microsoft.com/office/drawing/2014/main" id="{F7F61938-4009-0449-9F9D-309848E5AE49}"/>
              </a:ext>
            </a:extLst>
          </p:cNvPr>
          <p:cNvSpPr>
            <a:spLocks noGrp="1"/>
          </p:cNvSpPr>
          <p:nvPr>
            <p:ph idx="1"/>
          </p:nvPr>
        </p:nvSpPr>
        <p:spPr>
          <a:xfrm>
            <a:off x="628650" y="1104900"/>
            <a:ext cx="7886700" cy="5072063"/>
          </a:xfrm>
        </p:spPr>
        <p:txBody>
          <a:bodyPr/>
          <a:lstStyle/>
          <a:p>
            <a:r>
              <a:rPr lang="zh-CN" altLang="en-US" dirty="0"/>
              <a:t>时钟正确性 </a:t>
            </a:r>
            <a:r>
              <a:rPr lang="en-US" altLang="zh-CN" dirty="0"/>
              <a:t>correctness</a:t>
            </a:r>
            <a:endParaRPr lang="zh-CN" altLang="en-US" dirty="0"/>
          </a:p>
          <a:p>
            <a:pPr lvl="1"/>
            <a:r>
              <a:rPr lang="zh-CN" altLang="en-US" dirty="0"/>
              <a:t>基于漂移率</a:t>
            </a:r>
            <a:r>
              <a:rPr lang="en-US" altLang="zh-CN" dirty="0"/>
              <a:t>——</a:t>
            </a:r>
            <a:r>
              <a:rPr lang="zh-CN" altLang="en-US" dirty="0"/>
              <a:t>漂移率在一个已知的范围内</a:t>
            </a:r>
          </a:p>
          <a:p>
            <a:pPr lvl="1"/>
            <a:endParaRPr lang="zh-CN" altLang="en-US" dirty="0"/>
          </a:p>
          <a:p>
            <a:pPr lvl="1"/>
            <a:r>
              <a:rPr lang="zh-CN" altLang="en-US" dirty="0"/>
              <a:t>基于单调性</a:t>
            </a:r>
          </a:p>
          <a:p>
            <a:pPr lvl="1"/>
            <a:endParaRPr lang="zh-CN" altLang="en-US" dirty="0"/>
          </a:p>
          <a:p>
            <a:pPr lvl="1"/>
            <a:r>
              <a:rPr lang="zh-CN" altLang="en-US" dirty="0"/>
              <a:t>基于混合条件</a:t>
            </a:r>
          </a:p>
          <a:p>
            <a:pPr lvl="1"/>
            <a:r>
              <a:rPr lang="zh-CN" altLang="en-US" dirty="0"/>
              <a:t>    单调性</a:t>
            </a:r>
            <a:r>
              <a:rPr lang="en-US" altLang="zh-CN" dirty="0"/>
              <a:t>+</a:t>
            </a:r>
            <a:r>
              <a:rPr lang="zh-CN" altLang="en-US" dirty="0"/>
              <a:t>漂移率有界</a:t>
            </a:r>
            <a:r>
              <a:rPr lang="en-US" altLang="zh-CN" dirty="0"/>
              <a:t>+</a:t>
            </a:r>
            <a:r>
              <a:rPr lang="zh-CN" altLang="en-US" dirty="0"/>
              <a:t>同步点跳跃前进</a:t>
            </a:r>
          </a:p>
          <a:p>
            <a:r>
              <a:rPr lang="zh-CN" altLang="en-US" dirty="0"/>
              <a:t>时钟故障</a:t>
            </a:r>
          </a:p>
          <a:p>
            <a:pPr lvl="1"/>
            <a:r>
              <a:rPr lang="zh-CN" altLang="en-US" dirty="0"/>
              <a:t>崩溃故障：时钟完全停止滴答</a:t>
            </a:r>
          </a:p>
          <a:p>
            <a:pPr lvl="1"/>
            <a:r>
              <a:rPr lang="zh-CN" altLang="en-US" dirty="0"/>
              <a:t>随机故障：其它故障，如“千年虫”问题、电池不足导致漂移率变大等</a:t>
            </a:r>
          </a:p>
          <a:p>
            <a:endParaRPr lang="zh-CN" altLang="en-US" dirty="0"/>
          </a:p>
        </p:txBody>
      </p:sp>
      <p:sp>
        <p:nvSpPr>
          <p:cNvPr id="2" name="日期占位符 1">
            <a:extLst>
              <a:ext uri="{FF2B5EF4-FFF2-40B4-BE49-F238E27FC236}">
                <a16:creationId xmlns:a16="http://schemas.microsoft.com/office/drawing/2014/main" id="{F5AE7643-B9B5-B348-B095-2ED1D721165C}"/>
              </a:ext>
            </a:extLst>
          </p:cNvPr>
          <p:cNvSpPr>
            <a:spLocks noGrp="1"/>
          </p:cNvSpPr>
          <p:nvPr>
            <p:ph type="dt" sz="half" idx="10"/>
          </p:nvPr>
        </p:nvSpPr>
        <p:spPr>
          <a:xfrm>
            <a:off x="628650" y="6356350"/>
            <a:ext cx="1898650" cy="365125"/>
          </a:xfrm>
        </p:spPr>
        <p:txBody>
          <a:bodyPr/>
          <a:lstStyle/>
          <a:p>
            <a:fld id="{03A1D4DA-CAF6-CE42-80F6-3B78F378168C}" type="datetime1">
              <a:rPr lang="zh-CN" altLang="en-US" smtClean="0"/>
              <a:t>2022/9/15</a:t>
            </a:fld>
            <a:endParaRPr lang="zh-CN" altLang="en-US"/>
          </a:p>
        </p:txBody>
      </p:sp>
      <p:sp>
        <p:nvSpPr>
          <p:cNvPr id="3" name="页脚占位符 2">
            <a:extLst>
              <a:ext uri="{FF2B5EF4-FFF2-40B4-BE49-F238E27FC236}">
                <a16:creationId xmlns:a16="http://schemas.microsoft.com/office/drawing/2014/main" id="{6DB46CB1-B490-9741-A2E8-855E6395DD0F}"/>
              </a:ext>
            </a:extLst>
          </p:cNvPr>
          <p:cNvSpPr>
            <a:spLocks noGrp="1"/>
          </p:cNvSpPr>
          <p:nvPr>
            <p:ph type="ftr" sz="quarter" idx="11"/>
          </p:nvPr>
        </p:nvSpPr>
        <p:spPr>
          <a:xfrm>
            <a:off x="2527300" y="6356350"/>
            <a:ext cx="4089400" cy="365125"/>
          </a:xfrm>
        </p:spPr>
        <p:txBody>
          <a:bodyPr/>
          <a:lstStyle/>
          <a:p>
            <a:r>
              <a:rPr lang="en-US" altLang="zh-CN"/>
              <a:t>Distributed System</a:t>
            </a:r>
            <a:endParaRPr lang="zh-CN" altLang="en-US"/>
          </a:p>
        </p:txBody>
      </p:sp>
      <p:sp>
        <p:nvSpPr>
          <p:cNvPr id="4" name="灯片编号占位符 3">
            <a:extLst>
              <a:ext uri="{FF2B5EF4-FFF2-40B4-BE49-F238E27FC236}">
                <a16:creationId xmlns:a16="http://schemas.microsoft.com/office/drawing/2014/main" id="{D55CE9CE-3AA6-3A47-A9D2-E880E6767491}"/>
              </a:ext>
            </a:extLst>
          </p:cNvPr>
          <p:cNvSpPr>
            <a:spLocks noGrp="1"/>
          </p:cNvSpPr>
          <p:nvPr>
            <p:ph type="sldNum" sz="quarter" idx="12"/>
          </p:nvPr>
        </p:nvSpPr>
        <p:spPr>
          <a:xfrm>
            <a:off x="6616700" y="6356350"/>
            <a:ext cx="1898650" cy="365125"/>
          </a:xfrm>
        </p:spPr>
        <p:txBody>
          <a:bodyPr/>
          <a:lstStyle/>
          <a:p>
            <a:fld id="{ACF43632-D9B7-2543-BD21-C639F23BBE77}" type="slidenum">
              <a:rPr lang="zh-CN" altLang="en-US" smtClean="0"/>
              <a:pPr/>
              <a:t>11</a:t>
            </a:fld>
            <a:endParaRPr lang="zh-CN" altLang="en-US"/>
          </a:p>
        </p:txBody>
      </p:sp>
      <p:graphicFrame>
        <p:nvGraphicFramePr>
          <p:cNvPr id="27651" name="Object 4">
            <a:extLst>
              <a:ext uri="{FF2B5EF4-FFF2-40B4-BE49-F238E27FC236}">
                <a16:creationId xmlns:a16="http://schemas.microsoft.com/office/drawing/2014/main" id="{3B6BDB18-C6B4-BE42-BFAD-79F821570FFF}"/>
              </a:ext>
            </a:extLst>
          </p:cNvPr>
          <p:cNvGraphicFramePr>
            <a:graphicFrameLocks noChangeAspect="1"/>
          </p:cNvGraphicFramePr>
          <p:nvPr>
            <p:extLst>
              <p:ext uri="{D42A27DB-BD31-4B8C-83A1-F6EECF244321}">
                <p14:modId xmlns:p14="http://schemas.microsoft.com/office/powerpoint/2010/main" val="3098831917"/>
              </p:ext>
            </p:extLst>
          </p:nvPr>
        </p:nvGraphicFramePr>
        <p:xfrm>
          <a:off x="1898650" y="1967880"/>
          <a:ext cx="4249738" cy="381000"/>
        </p:xfrm>
        <a:graphic>
          <a:graphicData uri="http://schemas.openxmlformats.org/presentationml/2006/ole">
            <mc:AlternateContent xmlns:mc="http://schemas.openxmlformats.org/markup-compatibility/2006">
              <mc:Choice xmlns:v="urn:schemas-microsoft-com:vml" Requires="v">
                <p:oleObj name="公式" r:id="rId3" imgW="48856900" imgH="4394200" progId="Equation.3">
                  <p:embed/>
                </p:oleObj>
              </mc:Choice>
              <mc:Fallback>
                <p:oleObj name="公式" r:id="rId3" imgW="48856900" imgH="4394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8650" y="1967880"/>
                        <a:ext cx="424973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2" name="Object 6">
            <a:extLst>
              <a:ext uri="{FF2B5EF4-FFF2-40B4-BE49-F238E27FC236}">
                <a16:creationId xmlns:a16="http://schemas.microsoft.com/office/drawing/2014/main" id="{FD0ED15D-6233-0C46-9011-28F1F009CE5A}"/>
              </a:ext>
            </a:extLst>
          </p:cNvPr>
          <p:cNvGraphicFramePr>
            <a:graphicFrameLocks noChangeAspect="1"/>
          </p:cNvGraphicFramePr>
          <p:nvPr>
            <p:extLst>
              <p:ext uri="{D42A27DB-BD31-4B8C-83A1-F6EECF244321}">
                <p14:modId xmlns:p14="http://schemas.microsoft.com/office/powerpoint/2010/main" val="3722965333"/>
              </p:ext>
            </p:extLst>
          </p:nvPr>
        </p:nvGraphicFramePr>
        <p:xfrm>
          <a:off x="1916113" y="2708920"/>
          <a:ext cx="2719387" cy="463550"/>
        </p:xfrm>
        <a:graphic>
          <a:graphicData uri="http://schemas.openxmlformats.org/presentationml/2006/ole">
            <mc:AlternateContent xmlns:mc="http://schemas.openxmlformats.org/markup-compatibility/2006">
              <mc:Choice xmlns:v="urn:schemas-microsoft-com:vml" Requires="v">
                <p:oleObj name="公式" r:id="rId5" imgW="25742900" imgH="4394200" progId="Equation.3">
                  <p:embed/>
                </p:oleObj>
              </mc:Choice>
              <mc:Fallback>
                <p:oleObj name="公式" r:id="rId5" imgW="25742900" imgH="4394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6113" y="2708920"/>
                        <a:ext cx="2719387"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C06CED00-4AA5-6244-BBD5-D1A1675F5B01}"/>
              </a:ext>
            </a:extLst>
          </p:cNvPr>
          <p:cNvSpPr>
            <a:spLocks noGrp="1" noChangeArrowheads="1"/>
          </p:cNvSpPr>
          <p:nvPr>
            <p:ph type="title"/>
          </p:nvPr>
        </p:nvSpPr>
        <p:spPr>
          <a:xfrm>
            <a:off x="628650" y="0"/>
            <a:ext cx="7588250" cy="928688"/>
          </a:xfrm>
        </p:spPr>
        <p:txBody>
          <a:bodyPr/>
          <a:lstStyle/>
          <a:p>
            <a:r>
              <a:rPr lang="zh-CN" altLang="en-US"/>
              <a:t>同步物理时钟</a:t>
            </a:r>
          </a:p>
        </p:txBody>
      </p:sp>
      <p:sp>
        <p:nvSpPr>
          <p:cNvPr id="28674" name="Rectangle 3">
            <a:extLst>
              <a:ext uri="{FF2B5EF4-FFF2-40B4-BE49-F238E27FC236}">
                <a16:creationId xmlns:a16="http://schemas.microsoft.com/office/drawing/2014/main" id="{524ED569-5617-8C44-B18C-FE5235B61A94}"/>
              </a:ext>
            </a:extLst>
          </p:cNvPr>
          <p:cNvSpPr>
            <a:spLocks noGrp="1" noChangeArrowheads="1"/>
          </p:cNvSpPr>
          <p:nvPr>
            <p:ph idx="1"/>
          </p:nvPr>
        </p:nvSpPr>
        <p:spPr/>
        <p:txBody>
          <a:bodyPr/>
          <a:lstStyle/>
          <a:p>
            <a:r>
              <a:rPr lang="zh-CN" altLang="en-US" dirty="0"/>
              <a:t>同步系统中的同步</a:t>
            </a:r>
          </a:p>
          <a:p>
            <a:pPr lvl="1"/>
            <a:r>
              <a:rPr lang="zh-CN" altLang="en-US" dirty="0"/>
              <a:t>已知时钟漂移率范围</a:t>
            </a:r>
          </a:p>
          <a:p>
            <a:pPr lvl="1"/>
            <a:r>
              <a:rPr lang="zh-CN" altLang="en-US" dirty="0"/>
              <a:t>存在最大的消息传输延迟</a:t>
            </a:r>
          </a:p>
          <a:p>
            <a:pPr lvl="1"/>
            <a:r>
              <a:rPr lang="zh-CN" altLang="en-US" dirty="0"/>
              <a:t>进程每一步的执行时间已知</a:t>
            </a:r>
          </a:p>
          <a:p>
            <a:pPr lvl="1"/>
            <a:r>
              <a:rPr lang="zh-CN" altLang="en-US" dirty="0"/>
              <a:t>方法</a:t>
            </a:r>
          </a:p>
          <a:p>
            <a:pPr lvl="2"/>
            <a:r>
              <a:rPr lang="zh-CN" altLang="en-US" dirty="0"/>
              <a:t>若一个进程将时间</a:t>
            </a:r>
            <a:r>
              <a:rPr lang="en-US" altLang="zh-CN" dirty="0"/>
              <a:t>t</a:t>
            </a:r>
            <a:r>
              <a:rPr lang="zh-CN" altLang="en-US" dirty="0"/>
              <a:t>发送至另一个进程，且消息传输时间的不确定性为</a:t>
            </a:r>
            <a:r>
              <a:rPr lang="en-US" altLang="zh-CN" dirty="0"/>
              <a:t>u=[min,</a:t>
            </a:r>
            <a:r>
              <a:rPr lang="zh-CN" altLang="en-US" dirty="0"/>
              <a:t> </a:t>
            </a:r>
            <a:r>
              <a:rPr lang="en-US" altLang="zh-CN" dirty="0"/>
              <a:t>max] </a:t>
            </a:r>
            <a:r>
              <a:rPr lang="zh-CN" altLang="en-US" dirty="0"/>
              <a:t>，则</a:t>
            </a:r>
          </a:p>
          <a:p>
            <a:pPr lvl="2"/>
            <a:r>
              <a:rPr lang="zh-CN" altLang="en-US" dirty="0"/>
              <a:t>接收进程设置自己的时间为：</a:t>
            </a:r>
            <a:endParaRPr lang="en-US" altLang="zh-CN" dirty="0"/>
          </a:p>
          <a:p>
            <a:pPr lvl="3"/>
            <a:r>
              <a:rPr lang="en-US" altLang="zh-CN" dirty="0" err="1"/>
              <a:t>t+min</a:t>
            </a:r>
            <a:r>
              <a:rPr lang="zh-CN" altLang="en-US" dirty="0"/>
              <a:t>，则时钟偏移至多为</a:t>
            </a:r>
            <a:r>
              <a:rPr lang="en-US" altLang="zh-CN" dirty="0"/>
              <a:t>u</a:t>
            </a:r>
          </a:p>
          <a:p>
            <a:pPr lvl="3"/>
            <a:r>
              <a:rPr lang="en-US" altLang="zh-CN" dirty="0" err="1"/>
              <a:t>t+max</a:t>
            </a:r>
            <a:r>
              <a:rPr lang="zh-CN" altLang="en-US" dirty="0"/>
              <a:t>，则时钟偏移可能为</a:t>
            </a:r>
            <a:r>
              <a:rPr lang="en-US" altLang="zh-CN" dirty="0"/>
              <a:t>u</a:t>
            </a:r>
          </a:p>
          <a:p>
            <a:pPr lvl="3"/>
            <a:r>
              <a:rPr lang="en-US" altLang="zh-CN" dirty="0"/>
              <a:t>t+(</a:t>
            </a:r>
            <a:r>
              <a:rPr lang="en-US" altLang="zh-CN" dirty="0" err="1"/>
              <a:t>max+min</a:t>
            </a:r>
            <a:r>
              <a:rPr lang="en-US" altLang="zh-CN" dirty="0"/>
              <a:t>)/2</a:t>
            </a:r>
            <a:r>
              <a:rPr lang="zh-CN" altLang="en-US" dirty="0"/>
              <a:t>，则时钟偏移至多为</a:t>
            </a:r>
            <a:r>
              <a:rPr lang="en-US" altLang="zh-CN" dirty="0"/>
              <a:t>u/2</a:t>
            </a:r>
          </a:p>
        </p:txBody>
      </p:sp>
      <p:sp>
        <p:nvSpPr>
          <p:cNvPr id="2" name="日期占位符 1">
            <a:extLst>
              <a:ext uri="{FF2B5EF4-FFF2-40B4-BE49-F238E27FC236}">
                <a16:creationId xmlns:a16="http://schemas.microsoft.com/office/drawing/2014/main" id="{93FB0C14-1EB5-E540-9E3A-511B2388DBEF}"/>
              </a:ext>
            </a:extLst>
          </p:cNvPr>
          <p:cNvSpPr>
            <a:spLocks noGrp="1"/>
          </p:cNvSpPr>
          <p:nvPr>
            <p:ph type="dt" sz="half" idx="10"/>
          </p:nvPr>
        </p:nvSpPr>
        <p:spPr/>
        <p:txBody>
          <a:bodyPr/>
          <a:lstStyle/>
          <a:p>
            <a:pPr>
              <a:defRPr/>
            </a:pPr>
            <a:fld id="{1A775B21-EA1D-A143-A63C-BC45CB8FC528}" type="datetime1">
              <a:rPr lang="zh-CN" altLang="en-US" smtClean="0"/>
              <a:t>2022/9/15</a:t>
            </a:fld>
            <a:endParaRPr lang="zh-CN" altLang="en-US"/>
          </a:p>
        </p:txBody>
      </p:sp>
      <p:sp>
        <p:nvSpPr>
          <p:cNvPr id="3" name="页脚占位符 2">
            <a:extLst>
              <a:ext uri="{FF2B5EF4-FFF2-40B4-BE49-F238E27FC236}">
                <a16:creationId xmlns:a16="http://schemas.microsoft.com/office/drawing/2014/main" id="{7CA7965A-1D5B-144E-B893-740F7781839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0705A2B3-DB54-B740-BA66-97B123FC1820}"/>
              </a:ext>
            </a:extLst>
          </p:cNvPr>
          <p:cNvSpPr>
            <a:spLocks noGrp="1"/>
          </p:cNvSpPr>
          <p:nvPr>
            <p:ph type="sldNum" sz="quarter" idx="12"/>
          </p:nvPr>
        </p:nvSpPr>
        <p:spPr/>
        <p:txBody>
          <a:bodyPr/>
          <a:lstStyle/>
          <a:p>
            <a:pPr>
              <a:defRPr/>
            </a:pPr>
            <a:fld id="{5392737F-CB10-5A4E-975C-5930D278B01B}" type="slidenum">
              <a:rPr lang="zh-CN" altLang="en-US" smtClean="0"/>
              <a:pPr>
                <a:defRPr/>
              </a:pPr>
              <a:t>12</a:t>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723299CE-98F6-B94D-9E13-9E34F8F93A12}"/>
              </a:ext>
            </a:extLst>
          </p:cNvPr>
          <p:cNvSpPr>
            <a:spLocks noGrp="1" noChangeArrowheads="1"/>
          </p:cNvSpPr>
          <p:nvPr>
            <p:ph type="title"/>
          </p:nvPr>
        </p:nvSpPr>
        <p:spPr>
          <a:xfrm>
            <a:off x="628650" y="0"/>
            <a:ext cx="7588250" cy="928688"/>
          </a:xfrm>
        </p:spPr>
        <p:txBody>
          <a:bodyPr/>
          <a:lstStyle/>
          <a:p>
            <a:r>
              <a:rPr lang="zh-CN" altLang="en-US"/>
              <a:t>同步物理时钟</a:t>
            </a:r>
          </a:p>
        </p:txBody>
      </p:sp>
      <p:sp>
        <p:nvSpPr>
          <p:cNvPr id="29698" name="Rectangle 3">
            <a:extLst>
              <a:ext uri="{FF2B5EF4-FFF2-40B4-BE49-F238E27FC236}">
                <a16:creationId xmlns:a16="http://schemas.microsoft.com/office/drawing/2014/main" id="{B6484EF3-46F4-0142-9688-7E0474E618A3}"/>
              </a:ext>
            </a:extLst>
          </p:cNvPr>
          <p:cNvSpPr>
            <a:spLocks noGrp="1" noChangeArrowheads="1"/>
          </p:cNvSpPr>
          <p:nvPr>
            <p:ph idx="1"/>
          </p:nvPr>
        </p:nvSpPr>
        <p:spPr/>
        <p:txBody>
          <a:bodyPr/>
          <a:lstStyle/>
          <a:p>
            <a:r>
              <a:rPr lang="en-US" altLang="zh-CN" dirty="0"/>
              <a:t>Cristian</a:t>
            </a:r>
            <a:r>
              <a:rPr lang="zh-CN" altLang="en-US" dirty="0"/>
              <a:t>方法</a:t>
            </a:r>
          </a:p>
          <a:p>
            <a:pPr lvl="1"/>
            <a:r>
              <a:rPr lang="zh-CN" altLang="en-US" dirty="0"/>
              <a:t>应用条件</a:t>
            </a:r>
          </a:p>
          <a:p>
            <a:pPr lvl="2"/>
            <a:r>
              <a:rPr lang="zh-CN" altLang="en-US" dirty="0"/>
              <a:t>存在时间服务器，作为外部时间源</a:t>
            </a:r>
          </a:p>
          <a:p>
            <a:pPr lvl="2"/>
            <a:r>
              <a:rPr lang="zh-CN" altLang="en-US" dirty="0">
                <a:solidFill>
                  <a:srgbClr val="C00000"/>
                </a:solidFill>
              </a:rPr>
              <a:t>消息往返时间与系统所要求的精度相比足够短</a:t>
            </a:r>
          </a:p>
          <a:p>
            <a:pPr lvl="1"/>
            <a:r>
              <a:rPr lang="zh-CN" altLang="en-US" dirty="0"/>
              <a:t>协议</a:t>
            </a:r>
          </a:p>
          <a:p>
            <a:pPr lvl="2"/>
            <a:r>
              <a:rPr lang="zh-CN" altLang="en-US" dirty="0"/>
              <a:t>进程</a:t>
            </a:r>
            <a:r>
              <a:rPr lang="en-US" altLang="zh-CN" dirty="0"/>
              <a:t>p</a:t>
            </a:r>
            <a:r>
              <a:rPr lang="zh-CN" altLang="en-US" dirty="0"/>
              <a:t>根据消息</a:t>
            </a:r>
            <a:r>
              <a:rPr lang="en-US" altLang="zh-CN" dirty="0" err="1"/>
              <a:t>mr</a:t>
            </a:r>
            <a:r>
              <a:rPr lang="zh-CN" altLang="en-US" dirty="0"/>
              <a:t>，</a:t>
            </a:r>
            <a:r>
              <a:rPr lang="en-US" altLang="zh-CN" dirty="0"/>
              <a:t>mt</a:t>
            </a:r>
            <a:r>
              <a:rPr lang="zh-CN" altLang="en-US" dirty="0"/>
              <a:t>计算消息往返时间</a:t>
            </a:r>
            <a:r>
              <a:rPr lang="en-US" altLang="zh-CN" dirty="0" err="1"/>
              <a:t>Tround</a:t>
            </a:r>
            <a:endParaRPr lang="en-US" altLang="zh-CN" dirty="0"/>
          </a:p>
          <a:p>
            <a:pPr lvl="2"/>
            <a:r>
              <a:rPr lang="zh-CN" altLang="en-US" dirty="0"/>
              <a:t>根据服务器在</a:t>
            </a:r>
            <a:r>
              <a:rPr lang="en-US" altLang="zh-CN" dirty="0"/>
              <a:t>mt</a:t>
            </a:r>
            <a:r>
              <a:rPr lang="zh-CN" altLang="en-US" dirty="0"/>
              <a:t>中放置的时间</a:t>
            </a:r>
            <a:r>
              <a:rPr lang="en-US" altLang="zh-CN" dirty="0"/>
              <a:t>t</a:t>
            </a:r>
            <a:r>
              <a:rPr lang="zh-CN" altLang="en-US" dirty="0"/>
              <a:t>设置时钟为：</a:t>
            </a:r>
            <a:r>
              <a:rPr lang="en-US" altLang="zh-CN" dirty="0" err="1"/>
              <a:t>t+Tround</a:t>
            </a:r>
            <a:r>
              <a:rPr lang="en-US" altLang="zh-CN" dirty="0"/>
              <a:t>/2</a:t>
            </a:r>
          </a:p>
          <a:p>
            <a:pPr lvl="1"/>
            <a:endParaRPr lang="en-US" altLang="zh-CN" dirty="0"/>
          </a:p>
          <a:p>
            <a:endParaRPr lang="en-US" altLang="zh-CN" dirty="0"/>
          </a:p>
          <a:p>
            <a:endParaRPr lang="en-US" altLang="zh-CN" dirty="0"/>
          </a:p>
          <a:p>
            <a:endParaRPr lang="en-US" altLang="zh-CN" dirty="0"/>
          </a:p>
        </p:txBody>
      </p:sp>
      <p:grpSp>
        <p:nvGrpSpPr>
          <p:cNvPr id="29699" name="Group 32">
            <a:extLst>
              <a:ext uri="{FF2B5EF4-FFF2-40B4-BE49-F238E27FC236}">
                <a16:creationId xmlns:a16="http://schemas.microsoft.com/office/drawing/2014/main" id="{673981BB-207D-2747-826A-2C8666C9093F}"/>
              </a:ext>
            </a:extLst>
          </p:cNvPr>
          <p:cNvGrpSpPr>
            <a:grpSpLocks/>
          </p:cNvGrpSpPr>
          <p:nvPr/>
        </p:nvGrpSpPr>
        <p:grpSpPr bwMode="auto">
          <a:xfrm>
            <a:off x="2089150" y="4509120"/>
            <a:ext cx="4999038" cy="1368425"/>
            <a:chOff x="884" y="3158"/>
            <a:chExt cx="3149" cy="862"/>
          </a:xfrm>
        </p:grpSpPr>
        <p:sp>
          <p:nvSpPr>
            <p:cNvPr id="29700" name="Rectangle 5">
              <a:extLst>
                <a:ext uri="{FF2B5EF4-FFF2-40B4-BE49-F238E27FC236}">
                  <a16:creationId xmlns:a16="http://schemas.microsoft.com/office/drawing/2014/main" id="{47BD1173-279D-9949-BD97-68474AE88477}"/>
                </a:ext>
              </a:extLst>
            </p:cNvPr>
            <p:cNvSpPr>
              <a:spLocks noChangeAspect="1" noChangeArrowheads="1"/>
            </p:cNvSpPr>
            <p:nvPr/>
          </p:nvSpPr>
          <p:spPr bwMode="auto">
            <a:xfrm>
              <a:off x="884" y="3224"/>
              <a:ext cx="776" cy="567"/>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9701" name="Rectangle 6">
              <a:extLst>
                <a:ext uri="{FF2B5EF4-FFF2-40B4-BE49-F238E27FC236}">
                  <a16:creationId xmlns:a16="http://schemas.microsoft.com/office/drawing/2014/main" id="{3C596FD4-1B32-F64C-95B5-ADAA9AF2E2CC}"/>
                </a:ext>
              </a:extLst>
            </p:cNvPr>
            <p:cNvSpPr>
              <a:spLocks noChangeAspect="1" noChangeArrowheads="1"/>
            </p:cNvSpPr>
            <p:nvPr/>
          </p:nvSpPr>
          <p:spPr bwMode="auto">
            <a:xfrm>
              <a:off x="884" y="3224"/>
              <a:ext cx="787" cy="579"/>
            </a:xfrm>
            <a:prstGeom prst="rect">
              <a:avLst/>
            </a:prstGeom>
            <a:noFill/>
            <a:ln w="44450">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9702" name="Rectangle 7">
              <a:extLst>
                <a:ext uri="{FF2B5EF4-FFF2-40B4-BE49-F238E27FC236}">
                  <a16:creationId xmlns:a16="http://schemas.microsoft.com/office/drawing/2014/main" id="{FECFCBB4-6AB8-1B4A-9097-554F2E21CA94}"/>
                </a:ext>
              </a:extLst>
            </p:cNvPr>
            <p:cNvSpPr>
              <a:spLocks noChangeAspect="1" noChangeArrowheads="1"/>
            </p:cNvSpPr>
            <p:nvPr/>
          </p:nvSpPr>
          <p:spPr bwMode="auto">
            <a:xfrm>
              <a:off x="3233" y="3224"/>
              <a:ext cx="776" cy="567"/>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9703" name="Rectangle 8">
              <a:extLst>
                <a:ext uri="{FF2B5EF4-FFF2-40B4-BE49-F238E27FC236}">
                  <a16:creationId xmlns:a16="http://schemas.microsoft.com/office/drawing/2014/main" id="{1A310028-FEBC-4346-A218-9E15E97F5E5A}"/>
                </a:ext>
              </a:extLst>
            </p:cNvPr>
            <p:cNvSpPr>
              <a:spLocks noChangeAspect="1" noChangeArrowheads="1"/>
            </p:cNvSpPr>
            <p:nvPr/>
          </p:nvSpPr>
          <p:spPr bwMode="auto">
            <a:xfrm>
              <a:off x="3233" y="3224"/>
              <a:ext cx="788" cy="579"/>
            </a:xfrm>
            <a:prstGeom prst="rect">
              <a:avLst/>
            </a:prstGeom>
            <a:noFill/>
            <a:ln w="44450">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9704" name="Oval 9">
              <a:extLst>
                <a:ext uri="{FF2B5EF4-FFF2-40B4-BE49-F238E27FC236}">
                  <a16:creationId xmlns:a16="http://schemas.microsoft.com/office/drawing/2014/main" id="{D7BAF77B-121F-984B-BFC7-585E0F266E55}"/>
                </a:ext>
              </a:extLst>
            </p:cNvPr>
            <p:cNvSpPr>
              <a:spLocks noChangeAspect="1" noChangeArrowheads="1"/>
            </p:cNvSpPr>
            <p:nvPr/>
          </p:nvSpPr>
          <p:spPr bwMode="auto">
            <a:xfrm>
              <a:off x="1081" y="3316"/>
              <a:ext cx="382" cy="382"/>
            </a:xfrm>
            <a:prstGeom prst="ellipse">
              <a:avLst/>
            </a:prstGeom>
            <a:solidFill>
              <a:srgbClr val="FFFFFF"/>
            </a:solidFill>
            <a:ln w="44450">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9705" name="Freeform 10">
              <a:extLst>
                <a:ext uri="{FF2B5EF4-FFF2-40B4-BE49-F238E27FC236}">
                  <a16:creationId xmlns:a16="http://schemas.microsoft.com/office/drawing/2014/main" id="{165500AF-2063-F843-84AB-5E6D4F19D447}"/>
                </a:ext>
              </a:extLst>
            </p:cNvPr>
            <p:cNvSpPr>
              <a:spLocks noChangeAspect="1"/>
            </p:cNvSpPr>
            <p:nvPr/>
          </p:nvSpPr>
          <p:spPr bwMode="auto">
            <a:xfrm>
              <a:off x="3152" y="3363"/>
              <a:ext cx="93" cy="80"/>
            </a:xfrm>
            <a:custGeom>
              <a:avLst/>
              <a:gdLst>
                <a:gd name="T0" fmla="*/ 1 w 155"/>
                <a:gd name="T1" fmla="*/ 1 h 135"/>
                <a:gd name="T2" fmla="*/ 0 w 155"/>
                <a:gd name="T3" fmla="*/ 1 h 135"/>
                <a:gd name="T4" fmla="*/ 0 w 155"/>
                <a:gd name="T5" fmla="*/ 1 h 135"/>
                <a:gd name="T6" fmla="*/ 0 w 155"/>
                <a:gd name="T7" fmla="*/ 0 h 135"/>
                <a:gd name="T8" fmla="*/ 1 w 155"/>
                <a:gd name="T9" fmla="*/ 1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5" h="135">
                  <a:moveTo>
                    <a:pt x="155" y="58"/>
                  </a:moveTo>
                  <a:lnTo>
                    <a:pt x="0" y="135"/>
                  </a:lnTo>
                  <a:lnTo>
                    <a:pt x="0" y="58"/>
                  </a:lnTo>
                  <a:lnTo>
                    <a:pt x="0" y="0"/>
                  </a:lnTo>
                  <a:lnTo>
                    <a:pt x="155" y="58"/>
                  </a:lnTo>
                  <a:close/>
                </a:path>
              </a:pathLst>
            </a:custGeom>
            <a:solidFill>
              <a:srgbClr val="000000"/>
            </a:solidFill>
            <a:ln w="44450">
              <a:solidFill>
                <a:srgbClr val="000000"/>
              </a:solidFill>
              <a:prstDash val="solid"/>
              <a:round/>
              <a:headEnd/>
              <a:tailEnd/>
            </a:ln>
          </p:spPr>
          <p:txBody>
            <a:bodyPr/>
            <a:lstStyle/>
            <a:p>
              <a:endParaRPr lang="zh-CN" altLang="en-US"/>
            </a:p>
          </p:txBody>
        </p:sp>
        <p:sp>
          <p:nvSpPr>
            <p:cNvPr id="29706" name="Freeform 11">
              <a:extLst>
                <a:ext uri="{FF2B5EF4-FFF2-40B4-BE49-F238E27FC236}">
                  <a16:creationId xmlns:a16="http://schemas.microsoft.com/office/drawing/2014/main" id="{5FC8A701-DA48-E445-9D10-C1CCC861EE3A}"/>
                </a:ext>
              </a:extLst>
            </p:cNvPr>
            <p:cNvSpPr>
              <a:spLocks noChangeAspect="1"/>
            </p:cNvSpPr>
            <p:nvPr/>
          </p:nvSpPr>
          <p:spPr bwMode="auto">
            <a:xfrm>
              <a:off x="3152" y="3363"/>
              <a:ext cx="93" cy="80"/>
            </a:xfrm>
            <a:custGeom>
              <a:avLst/>
              <a:gdLst>
                <a:gd name="T0" fmla="*/ 1 w 155"/>
                <a:gd name="T1" fmla="*/ 1 h 135"/>
                <a:gd name="T2" fmla="*/ 0 w 155"/>
                <a:gd name="T3" fmla="*/ 1 h 135"/>
                <a:gd name="T4" fmla="*/ 0 w 155"/>
                <a:gd name="T5" fmla="*/ 1 h 135"/>
                <a:gd name="T6" fmla="*/ 0 w 155"/>
                <a:gd name="T7" fmla="*/ 0 h 135"/>
                <a:gd name="T8" fmla="*/ 1 w 155"/>
                <a:gd name="T9" fmla="*/ 1 h 1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5" h="135">
                  <a:moveTo>
                    <a:pt x="155" y="58"/>
                  </a:moveTo>
                  <a:lnTo>
                    <a:pt x="0" y="135"/>
                  </a:lnTo>
                  <a:lnTo>
                    <a:pt x="0" y="58"/>
                  </a:lnTo>
                  <a:lnTo>
                    <a:pt x="0" y="0"/>
                  </a:lnTo>
                  <a:lnTo>
                    <a:pt x="155" y="58"/>
                  </a:lnTo>
                  <a:close/>
                </a:path>
              </a:pathLst>
            </a:custGeom>
            <a:noFill/>
            <a:ln w="444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07" name="Line 12">
              <a:extLst>
                <a:ext uri="{FF2B5EF4-FFF2-40B4-BE49-F238E27FC236}">
                  <a16:creationId xmlns:a16="http://schemas.microsoft.com/office/drawing/2014/main" id="{E0007102-5C9A-0C46-935D-2AEE97834C80}"/>
                </a:ext>
              </a:extLst>
            </p:cNvPr>
            <p:cNvSpPr>
              <a:spLocks noChangeAspect="1" noChangeShapeType="1"/>
            </p:cNvSpPr>
            <p:nvPr/>
          </p:nvSpPr>
          <p:spPr bwMode="auto">
            <a:xfrm>
              <a:off x="1428" y="3397"/>
              <a:ext cx="1724" cy="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Freeform 13">
              <a:extLst>
                <a:ext uri="{FF2B5EF4-FFF2-40B4-BE49-F238E27FC236}">
                  <a16:creationId xmlns:a16="http://schemas.microsoft.com/office/drawing/2014/main" id="{F982C03B-92CB-6C47-B621-357AF22003D7}"/>
                </a:ext>
              </a:extLst>
            </p:cNvPr>
            <p:cNvSpPr>
              <a:spLocks noChangeAspect="1"/>
            </p:cNvSpPr>
            <p:nvPr/>
          </p:nvSpPr>
          <p:spPr bwMode="auto">
            <a:xfrm>
              <a:off x="1440" y="3583"/>
              <a:ext cx="92" cy="92"/>
            </a:xfrm>
            <a:custGeom>
              <a:avLst/>
              <a:gdLst>
                <a:gd name="T0" fmla="*/ 0 w 155"/>
                <a:gd name="T1" fmla="*/ 1 h 155"/>
                <a:gd name="T2" fmla="*/ 1 w 155"/>
                <a:gd name="T3" fmla="*/ 0 h 155"/>
                <a:gd name="T4" fmla="*/ 1 w 155"/>
                <a:gd name="T5" fmla="*/ 1 h 155"/>
                <a:gd name="T6" fmla="*/ 1 w 155"/>
                <a:gd name="T7" fmla="*/ 1 h 155"/>
                <a:gd name="T8" fmla="*/ 0 w 155"/>
                <a:gd name="T9" fmla="*/ 1 h 1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5" h="155">
                  <a:moveTo>
                    <a:pt x="0" y="77"/>
                  </a:moveTo>
                  <a:lnTo>
                    <a:pt x="155" y="0"/>
                  </a:lnTo>
                  <a:lnTo>
                    <a:pt x="155" y="77"/>
                  </a:lnTo>
                  <a:lnTo>
                    <a:pt x="155" y="155"/>
                  </a:lnTo>
                  <a:lnTo>
                    <a:pt x="0" y="77"/>
                  </a:lnTo>
                  <a:close/>
                </a:path>
              </a:pathLst>
            </a:custGeom>
            <a:solidFill>
              <a:srgbClr val="000000"/>
            </a:solidFill>
            <a:ln w="44450">
              <a:solidFill>
                <a:srgbClr val="000000"/>
              </a:solidFill>
              <a:prstDash val="solid"/>
              <a:round/>
              <a:headEnd/>
              <a:tailEnd/>
            </a:ln>
          </p:spPr>
          <p:txBody>
            <a:bodyPr/>
            <a:lstStyle/>
            <a:p>
              <a:endParaRPr lang="zh-CN" altLang="en-US"/>
            </a:p>
          </p:txBody>
        </p:sp>
        <p:sp>
          <p:nvSpPr>
            <p:cNvPr id="29709" name="Freeform 14">
              <a:extLst>
                <a:ext uri="{FF2B5EF4-FFF2-40B4-BE49-F238E27FC236}">
                  <a16:creationId xmlns:a16="http://schemas.microsoft.com/office/drawing/2014/main" id="{265A4AB0-7983-8146-B317-9E14CAEB192A}"/>
                </a:ext>
              </a:extLst>
            </p:cNvPr>
            <p:cNvSpPr>
              <a:spLocks noChangeAspect="1"/>
            </p:cNvSpPr>
            <p:nvPr/>
          </p:nvSpPr>
          <p:spPr bwMode="auto">
            <a:xfrm>
              <a:off x="1440" y="3583"/>
              <a:ext cx="92" cy="92"/>
            </a:xfrm>
            <a:custGeom>
              <a:avLst/>
              <a:gdLst>
                <a:gd name="T0" fmla="*/ 0 w 155"/>
                <a:gd name="T1" fmla="*/ 1 h 155"/>
                <a:gd name="T2" fmla="*/ 1 w 155"/>
                <a:gd name="T3" fmla="*/ 0 h 155"/>
                <a:gd name="T4" fmla="*/ 1 w 155"/>
                <a:gd name="T5" fmla="*/ 1 h 155"/>
                <a:gd name="T6" fmla="*/ 1 w 155"/>
                <a:gd name="T7" fmla="*/ 1 h 155"/>
                <a:gd name="T8" fmla="*/ 0 w 155"/>
                <a:gd name="T9" fmla="*/ 1 h 1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5" h="155">
                  <a:moveTo>
                    <a:pt x="0" y="77"/>
                  </a:moveTo>
                  <a:lnTo>
                    <a:pt x="155" y="0"/>
                  </a:lnTo>
                  <a:lnTo>
                    <a:pt x="155" y="77"/>
                  </a:lnTo>
                  <a:lnTo>
                    <a:pt x="155" y="155"/>
                  </a:lnTo>
                  <a:lnTo>
                    <a:pt x="0" y="77"/>
                  </a:lnTo>
                  <a:close/>
                </a:path>
              </a:pathLst>
            </a:custGeom>
            <a:noFill/>
            <a:ln w="444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10" name="Line 15">
              <a:extLst>
                <a:ext uri="{FF2B5EF4-FFF2-40B4-BE49-F238E27FC236}">
                  <a16:creationId xmlns:a16="http://schemas.microsoft.com/office/drawing/2014/main" id="{F34C3EF8-BB76-2340-A3D2-C15F3F96DC82}"/>
                </a:ext>
              </a:extLst>
            </p:cNvPr>
            <p:cNvSpPr>
              <a:spLocks noChangeAspect="1" noChangeShapeType="1"/>
            </p:cNvSpPr>
            <p:nvPr/>
          </p:nvSpPr>
          <p:spPr bwMode="auto">
            <a:xfrm flipH="1">
              <a:off x="1532" y="3629"/>
              <a:ext cx="1979" cy="0"/>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1" name="Rectangle 16">
              <a:extLst>
                <a:ext uri="{FF2B5EF4-FFF2-40B4-BE49-F238E27FC236}">
                  <a16:creationId xmlns:a16="http://schemas.microsoft.com/office/drawing/2014/main" id="{5BAE8C12-C09A-0A4C-806A-8FBE5211C466}"/>
                </a:ext>
              </a:extLst>
            </p:cNvPr>
            <p:cNvSpPr>
              <a:spLocks noChangeAspect="1" noChangeArrowheads="1"/>
            </p:cNvSpPr>
            <p:nvPr/>
          </p:nvSpPr>
          <p:spPr bwMode="auto">
            <a:xfrm>
              <a:off x="3280" y="3374"/>
              <a:ext cx="46" cy="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9712" name="Rectangle 17">
              <a:extLst>
                <a:ext uri="{FF2B5EF4-FFF2-40B4-BE49-F238E27FC236}">
                  <a16:creationId xmlns:a16="http://schemas.microsoft.com/office/drawing/2014/main" id="{C526BD7B-898B-CA4A-9A7E-B68114E31A82}"/>
                </a:ext>
              </a:extLst>
            </p:cNvPr>
            <p:cNvSpPr>
              <a:spLocks noChangeAspect="1" noChangeArrowheads="1"/>
            </p:cNvSpPr>
            <p:nvPr/>
          </p:nvSpPr>
          <p:spPr bwMode="auto">
            <a:xfrm>
              <a:off x="3280" y="3374"/>
              <a:ext cx="58" cy="81"/>
            </a:xfrm>
            <a:prstGeom prst="rect">
              <a:avLst/>
            </a:prstGeom>
            <a:noFill/>
            <a:ln w="444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9713" name="Rectangle 18">
              <a:extLst>
                <a:ext uri="{FF2B5EF4-FFF2-40B4-BE49-F238E27FC236}">
                  <a16:creationId xmlns:a16="http://schemas.microsoft.com/office/drawing/2014/main" id="{B4A1559A-75D4-7942-82CB-087D8D3A8D8F}"/>
                </a:ext>
              </a:extLst>
            </p:cNvPr>
            <p:cNvSpPr>
              <a:spLocks noChangeAspect="1" noChangeArrowheads="1"/>
            </p:cNvSpPr>
            <p:nvPr/>
          </p:nvSpPr>
          <p:spPr bwMode="auto">
            <a:xfrm>
              <a:off x="3372" y="3374"/>
              <a:ext cx="47" cy="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9714" name="Rectangle 19">
              <a:extLst>
                <a:ext uri="{FF2B5EF4-FFF2-40B4-BE49-F238E27FC236}">
                  <a16:creationId xmlns:a16="http://schemas.microsoft.com/office/drawing/2014/main" id="{2EF40AAB-989F-8641-A54D-AF28EC183098}"/>
                </a:ext>
              </a:extLst>
            </p:cNvPr>
            <p:cNvSpPr>
              <a:spLocks noChangeAspect="1" noChangeArrowheads="1"/>
            </p:cNvSpPr>
            <p:nvPr/>
          </p:nvSpPr>
          <p:spPr bwMode="auto">
            <a:xfrm>
              <a:off x="3372" y="3374"/>
              <a:ext cx="59" cy="81"/>
            </a:xfrm>
            <a:prstGeom prst="rect">
              <a:avLst/>
            </a:prstGeom>
            <a:noFill/>
            <a:ln w="444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9715" name="Rectangle 20">
              <a:extLst>
                <a:ext uri="{FF2B5EF4-FFF2-40B4-BE49-F238E27FC236}">
                  <a16:creationId xmlns:a16="http://schemas.microsoft.com/office/drawing/2014/main" id="{7888CDBD-EFFB-9742-A2D5-6EAD487D422E}"/>
                </a:ext>
              </a:extLst>
            </p:cNvPr>
            <p:cNvSpPr>
              <a:spLocks noChangeAspect="1" noChangeArrowheads="1"/>
            </p:cNvSpPr>
            <p:nvPr/>
          </p:nvSpPr>
          <p:spPr bwMode="auto">
            <a:xfrm>
              <a:off x="2400" y="3374"/>
              <a:ext cx="24" cy="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9716" name="Rectangle 21">
              <a:extLst>
                <a:ext uri="{FF2B5EF4-FFF2-40B4-BE49-F238E27FC236}">
                  <a16:creationId xmlns:a16="http://schemas.microsoft.com/office/drawing/2014/main" id="{D65D5465-0666-4241-9AFA-F00DD69FA4B6}"/>
                </a:ext>
              </a:extLst>
            </p:cNvPr>
            <p:cNvSpPr>
              <a:spLocks noChangeAspect="1" noChangeArrowheads="1"/>
            </p:cNvSpPr>
            <p:nvPr/>
          </p:nvSpPr>
          <p:spPr bwMode="auto">
            <a:xfrm>
              <a:off x="2400" y="3374"/>
              <a:ext cx="35" cy="81"/>
            </a:xfrm>
            <a:prstGeom prst="rect">
              <a:avLst/>
            </a:prstGeom>
            <a:noFill/>
            <a:ln w="444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9717" name="Rectangle 22">
              <a:extLst>
                <a:ext uri="{FF2B5EF4-FFF2-40B4-BE49-F238E27FC236}">
                  <a16:creationId xmlns:a16="http://schemas.microsoft.com/office/drawing/2014/main" id="{92EE4319-A6AB-3F42-8B2D-7A7061787770}"/>
                </a:ext>
              </a:extLst>
            </p:cNvPr>
            <p:cNvSpPr>
              <a:spLocks noChangeAspect="1" noChangeArrowheads="1"/>
            </p:cNvSpPr>
            <p:nvPr/>
          </p:nvSpPr>
          <p:spPr bwMode="auto">
            <a:xfrm>
              <a:off x="2400" y="3595"/>
              <a:ext cx="24" cy="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9718" name="Rectangle 23">
              <a:extLst>
                <a:ext uri="{FF2B5EF4-FFF2-40B4-BE49-F238E27FC236}">
                  <a16:creationId xmlns:a16="http://schemas.microsoft.com/office/drawing/2014/main" id="{45F2D8C0-3165-EC4E-8684-4E4CF0764905}"/>
                </a:ext>
              </a:extLst>
            </p:cNvPr>
            <p:cNvSpPr>
              <a:spLocks noChangeAspect="1" noChangeArrowheads="1"/>
            </p:cNvSpPr>
            <p:nvPr/>
          </p:nvSpPr>
          <p:spPr bwMode="auto">
            <a:xfrm>
              <a:off x="2400" y="3595"/>
              <a:ext cx="35" cy="92"/>
            </a:xfrm>
            <a:prstGeom prst="rect">
              <a:avLst/>
            </a:prstGeom>
            <a:noFill/>
            <a:ln w="444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9719" name="Oval 24">
              <a:extLst>
                <a:ext uri="{FF2B5EF4-FFF2-40B4-BE49-F238E27FC236}">
                  <a16:creationId xmlns:a16="http://schemas.microsoft.com/office/drawing/2014/main" id="{CCEC77B4-7572-F94E-9872-B3482E723908}"/>
                </a:ext>
              </a:extLst>
            </p:cNvPr>
            <p:cNvSpPr>
              <a:spLocks noChangeAspect="1" noChangeArrowheads="1"/>
            </p:cNvSpPr>
            <p:nvPr/>
          </p:nvSpPr>
          <p:spPr bwMode="auto">
            <a:xfrm>
              <a:off x="3431" y="3316"/>
              <a:ext cx="370" cy="382"/>
            </a:xfrm>
            <a:prstGeom prst="ellipse">
              <a:avLst/>
            </a:prstGeom>
            <a:solidFill>
              <a:srgbClr val="FFFFFF"/>
            </a:solidFill>
            <a:ln w="44450">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9720" name="Rectangle 27">
              <a:extLst>
                <a:ext uri="{FF2B5EF4-FFF2-40B4-BE49-F238E27FC236}">
                  <a16:creationId xmlns:a16="http://schemas.microsoft.com/office/drawing/2014/main" id="{DA6FA421-8E08-1D42-921E-BD3D4944DF04}"/>
                </a:ext>
              </a:extLst>
            </p:cNvPr>
            <p:cNvSpPr>
              <a:spLocks noChangeAspect="1" noChangeArrowheads="1"/>
            </p:cNvSpPr>
            <p:nvPr/>
          </p:nvSpPr>
          <p:spPr bwMode="auto">
            <a:xfrm>
              <a:off x="2381" y="3716"/>
              <a:ext cx="12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1600" b="0">
                  <a:solidFill>
                    <a:srgbClr val="000000"/>
                  </a:solidFill>
                  <a:latin typeface="Times New Roman" panose="02020603050405020304" pitchFamily="18" charset="0"/>
                </a:rPr>
                <a:t>m</a:t>
              </a:r>
              <a:r>
                <a:rPr lang="en-US" altLang="zh-CN" sz="1600" b="0" baseline="-25000">
                  <a:solidFill>
                    <a:srgbClr val="000000"/>
                  </a:solidFill>
                  <a:latin typeface="Times New Roman" panose="02020603050405020304" pitchFamily="18" charset="0"/>
                </a:rPr>
                <a:t>t</a:t>
              </a:r>
              <a:endParaRPr lang="en-GB" altLang="zh-CN" sz="1600" b="0" baseline="-25000">
                <a:latin typeface="Times New Roman" panose="02020603050405020304" pitchFamily="18" charset="0"/>
              </a:endParaRPr>
            </a:p>
          </p:txBody>
        </p:sp>
        <p:sp>
          <p:nvSpPr>
            <p:cNvPr id="29721" name="Rectangle 29">
              <a:extLst>
                <a:ext uri="{FF2B5EF4-FFF2-40B4-BE49-F238E27FC236}">
                  <a16:creationId xmlns:a16="http://schemas.microsoft.com/office/drawing/2014/main" id="{145B7EE4-30E4-DE43-8079-B9C3A3210353}"/>
                </a:ext>
              </a:extLst>
            </p:cNvPr>
            <p:cNvSpPr>
              <a:spLocks noChangeAspect="1" noChangeArrowheads="1"/>
            </p:cNvSpPr>
            <p:nvPr/>
          </p:nvSpPr>
          <p:spPr bwMode="auto">
            <a:xfrm>
              <a:off x="1254" y="3843"/>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1600" b="0">
                  <a:solidFill>
                    <a:srgbClr val="000000"/>
                  </a:solidFill>
                  <a:latin typeface="Times New Roman" panose="02020603050405020304" pitchFamily="18" charset="0"/>
                </a:rPr>
                <a:t>p</a:t>
              </a:r>
              <a:endParaRPr lang="en-GB" altLang="zh-CN" sz="1600" b="0">
                <a:latin typeface="Times New Roman" panose="02020603050405020304" pitchFamily="18" charset="0"/>
              </a:endParaRPr>
            </a:p>
          </p:txBody>
        </p:sp>
        <p:sp>
          <p:nvSpPr>
            <p:cNvPr id="29722" name="Rectangle 30">
              <a:extLst>
                <a:ext uri="{FF2B5EF4-FFF2-40B4-BE49-F238E27FC236}">
                  <a16:creationId xmlns:a16="http://schemas.microsoft.com/office/drawing/2014/main" id="{ECD837EF-8D41-EC47-A045-46F70C8C016B}"/>
                </a:ext>
              </a:extLst>
            </p:cNvPr>
            <p:cNvSpPr>
              <a:spLocks noChangeAspect="1" noChangeArrowheads="1"/>
            </p:cNvSpPr>
            <p:nvPr/>
          </p:nvSpPr>
          <p:spPr bwMode="auto">
            <a:xfrm>
              <a:off x="3322" y="3866"/>
              <a:ext cx="71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Times New Roman" panose="02020603050405020304" pitchFamily="18" charset="0"/>
                </a:rPr>
                <a:t>时间服务器</a:t>
              </a:r>
              <a:r>
                <a:rPr lang="en-GB" altLang="zh-CN" sz="1600" b="0">
                  <a:solidFill>
                    <a:srgbClr val="000000"/>
                  </a:solidFill>
                  <a:latin typeface="Times New Roman" panose="02020603050405020304" pitchFamily="18" charset="0"/>
                </a:rPr>
                <a:t>S</a:t>
              </a:r>
            </a:p>
          </p:txBody>
        </p:sp>
        <p:sp>
          <p:nvSpPr>
            <p:cNvPr id="29723" name="Rectangle 31">
              <a:extLst>
                <a:ext uri="{FF2B5EF4-FFF2-40B4-BE49-F238E27FC236}">
                  <a16:creationId xmlns:a16="http://schemas.microsoft.com/office/drawing/2014/main" id="{055ABABD-411B-DD42-9DA2-C29A0D0FCFDB}"/>
                </a:ext>
              </a:extLst>
            </p:cNvPr>
            <p:cNvSpPr>
              <a:spLocks noChangeAspect="1" noChangeArrowheads="1"/>
            </p:cNvSpPr>
            <p:nvPr/>
          </p:nvSpPr>
          <p:spPr bwMode="auto">
            <a:xfrm>
              <a:off x="2343" y="3158"/>
              <a:ext cx="1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1600" b="0">
                  <a:solidFill>
                    <a:srgbClr val="000000"/>
                  </a:solidFill>
                  <a:latin typeface="Times New Roman" panose="02020603050405020304" pitchFamily="18" charset="0"/>
                </a:rPr>
                <a:t>m</a:t>
              </a:r>
              <a:r>
                <a:rPr lang="en-US" altLang="zh-CN" sz="1600" b="0" baseline="-25000">
                  <a:solidFill>
                    <a:srgbClr val="000000"/>
                  </a:solidFill>
                  <a:latin typeface="Times New Roman" panose="02020603050405020304" pitchFamily="18" charset="0"/>
                </a:rPr>
                <a:t>r</a:t>
              </a:r>
              <a:endParaRPr lang="en-GB" altLang="zh-CN" sz="1600" b="0" baseline="-25000">
                <a:latin typeface="Times New Roman" panose="02020603050405020304" pitchFamily="18" charset="0"/>
              </a:endParaRPr>
            </a:p>
          </p:txBody>
        </p:sp>
      </p:grpSp>
      <p:sp>
        <p:nvSpPr>
          <p:cNvPr id="2" name="日期占位符 1">
            <a:extLst>
              <a:ext uri="{FF2B5EF4-FFF2-40B4-BE49-F238E27FC236}">
                <a16:creationId xmlns:a16="http://schemas.microsoft.com/office/drawing/2014/main" id="{DC610045-634E-C646-985C-B1AA69781A43}"/>
              </a:ext>
            </a:extLst>
          </p:cNvPr>
          <p:cNvSpPr>
            <a:spLocks noGrp="1"/>
          </p:cNvSpPr>
          <p:nvPr>
            <p:ph type="dt" sz="half" idx="10"/>
          </p:nvPr>
        </p:nvSpPr>
        <p:spPr/>
        <p:txBody>
          <a:bodyPr/>
          <a:lstStyle/>
          <a:p>
            <a:pPr>
              <a:defRPr/>
            </a:pPr>
            <a:fld id="{900FFA35-7235-5B41-9A88-A2405B109CD6}" type="datetime1">
              <a:rPr lang="zh-CN" altLang="en-US" smtClean="0"/>
              <a:t>2022/9/15</a:t>
            </a:fld>
            <a:endParaRPr lang="zh-CN" altLang="en-US"/>
          </a:p>
        </p:txBody>
      </p:sp>
      <p:sp>
        <p:nvSpPr>
          <p:cNvPr id="3" name="页脚占位符 2">
            <a:extLst>
              <a:ext uri="{FF2B5EF4-FFF2-40B4-BE49-F238E27FC236}">
                <a16:creationId xmlns:a16="http://schemas.microsoft.com/office/drawing/2014/main" id="{F2DEFB7F-DFD5-674A-8AA4-F02A71704D52}"/>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49D16B40-6EAF-C944-9CBB-B0FA3C93A4C8}"/>
              </a:ext>
            </a:extLst>
          </p:cNvPr>
          <p:cNvSpPr>
            <a:spLocks noGrp="1"/>
          </p:cNvSpPr>
          <p:nvPr>
            <p:ph type="sldNum" sz="quarter" idx="12"/>
          </p:nvPr>
        </p:nvSpPr>
        <p:spPr/>
        <p:txBody>
          <a:bodyPr/>
          <a:lstStyle/>
          <a:p>
            <a:pPr>
              <a:defRPr/>
            </a:pPr>
            <a:fld id="{5392737F-CB10-5A4E-975C-5930D278B01B}" type="slidenum">
              <a:rPr lang="zh-CN" altLang="en-US" smtClean="0"/>
              <a:pPr>
                <a:defRPr/>
              </a:pPr>
              <a:t>13</a:t>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3D97416E-1834-6A42-AE7C-82E92711B5FF}"/>
              </a:ext>
            </a:extLst>
          </p:cNvPr>
          <p:cNvSpPr>
            <a:spLocks noGrp="1" noChangeArrowheads="1"/>
          </p:cNvSpPr>
          <p:nvPr>
            <p:ph type="title"/>
          </p:nvPr>
        </p:nvSpPr>
        <p:spPr/>
        <p:txBody>
          <a:bodyPr/>
          <a:lstStyle/>
          <a:p>
            <a:r>
              <a:rPr lang="zh-CN" altLang="en-US"/>
              <a:t>同步物理时钟</a:t>
            </a:r>
          </a:p>
        </p:txBody>
      </p:sp>
      <p:sp>
        <p:nvSpPr>
          <p:cNvPr id="30722" name="Rectangle 3">
            <a:extLst>
              <a:ext uri="{FF2B5EF4-FFF2-40B4-BE49-F238E27FC236}">
                <a16:creationId xmlns:a16="http://schemas.microsoft.com/office/drawing/2014/main" id="{A087D3A8-7348-724A-BD2E-FC0138A98DD0}"/>
              </a:ext>
            </a:extLst>
          </p:cNvPr>
          <p:cNvSpPr>
            <a:spLocks noGrp="1" noChangeArrowheads="1"/>
          </p:cNvSpPr>
          <p:nvPr>
            <p:ph idx="1"/>
          </p:nvPr>
        </p:nvSpPr>
        <p:spPr/>
        <p:txBody>
          <a:bodyPr/>
          <a:lstStyle/>
          <a:p>
            <a:r>
              <a:rPr lang="zh-CN" altLang="en-US" dirty="0"/>
              <a:t>精度分析</a:t>
            </a:r>
          </a:p>
          <a:p>
            <a:pPr lvl="1"/>
            <a:r>
              <a:rPr lang="zh-CN" altLang="en-US" dirty="0"/>
              <a:t>若消息的最小传输时间为</a:t>
            </a:r>
            <a:r>
              <a:rPr lang="en-US" altLang="zh-CN" dirty="0"/>
              <a:t>min</a:t>
            </a:r>
            <a:r>
              <a:rPr lang="zh-CN" altLang="en-US" dirty="0"/>
              <a:t>，则精度为：</a:t>
            </a:r>
            <a:r>
              <a:rPr lang="zh-CN" altLang="en-US" dirty="0">
                <a:sym typeface="Symbol" pitchFamily="2" charset="2"/>
              </a:rPr>
              <a:t></a:t>
            </a:r>
            <a:r>
              <a:rPr lang="en-US" altLang="zh-CN" dirty="0">
                <a:sym typeface="Symbol" pitchFamily="2" charset="2"/>
              </a:rPr>
              <a:t>(</a:t>
            </a:r>
            <a:r>
              <a:rPr lang="en-US" altLang="zh-CN" dirty="0" err="1">
                <a:sym typeface="Symbol" pitchFamily="2" charset="2"/>
              </a:rPr>
              <a:t>Tround</a:t>
            </a:r>
            <a:r>
              <a:rPr lang="en-US" altLang="zh-CN" dirty="0">
                <a:sym typeface="Symbol" pitchFamily="2" charset="2"/>
              </a:rPr>
              <a:t>/2 – min)</a:t>
            </a:r>
          </a:p>
          <a:p>
            <a:pPr lvl="1"/>
            <a:r>
              <a:rPr lang="zh-CN" altLang="en-US" dirty="0">
                <a:sym typeface="Symbol" pitchFamily="2" charset="2"/>
              </a:rPr>
              <a:t>此处</a:t>
            </a:r>
            <a:r>
              <a:rPr lang="en-US" altLang="zh-CN" dirty="0">
                <a:sym typeface="Symbol" pitchFamily="2" charset="2"/>
              </a:rPr>
              <a:t>t</a:t>
            </a:r>
            <a:r>
              <a:rPr lang="zh-CN" altLang="en-US" dirty="0">
                <a:sym typeface="Symbol" pitchFamily="2" charset="2"/>
              </a:rPr>
              <a:t>为消息发送时时刻</a:t>
            </a:r>
            <a:endParaRPr lang="en-US" altLang="zh-CN" dirty="0"/>
          </a:p>
          <a:p>
            <a:endParaRPr lang="en-US" altLang="zh-CN" dirty="0"/>
          </a:p>
          <a:p>
            <a:endParaRPr lang="en-US" altLang="zh-CN" dirty="0"/>
          </a:p>
          <a:p>
            <a:endParaRPr lang="en-US" altLang="zh-CN" dirty="0"/>
          </a:p>
          <a:p>
            <a:endParaRPr lang="en-US" altLang="zh-CN" dirty="0"/>
          </a:p>
          <a:p>
            <a:r>
              <a:rPr lang="zh-CN" altLang="en-US" dirty="0"/>
              <a:t>理想状况：</a:t>
            </a:r>
            <a:r>
              <a:rPr lang="en-US" altLang="zh-CN" dirty="0" err="1"/>
              <a:t>Tround</a:t>
            </a:r>
            <a:r>
              <a:rPr lang="en-US" altLang="zh-CN" dirty="0"/>
              <a:t>=2×min</a:t>
            </a:r>
            <a:r>
              <a:rPr lang="zh-CN" altLang="en-US" dirty="0"/>
              <a:t> </a:t>
            </a:r>
            <a:r>
              <a:rPr lang="en-US" altLang="zh-CN" dirty="0">
                <a:sym typeface="Wingdings" pitchFamily="2" charset="2"/>
              </a:rPr>
              <a:t></a:t>
            </a:r>
            <a:r>
              <a:rPr lang="zh-CN" altLang="en-US" dirty="0">
                <a:sym typeface="Wingdings" pitchFamily="2" charset="2"/>
              </a:rPr>
              <a:t> 误差为</a:t>
            </a:r>
            <a:r>
              <a:rPr lang="en-US" altLang="zh-CN" dirty="0">
                <a:sym typeface="Wingdings" pitchFamily="2" charset="2"/>
              </a:rPr>
              <a:t>0</a:t>
            </a:r>
          </a:p>
        </p:txBody>
      </p:sp>
      <p:sp>
        <p:nvSpPr>
          <p:cNvPr id="2" name="日期占位符 1">
            <a:extLst>
              <a:ext uri="{FF2B5EF4-FFF2-40B4-BE49-F238E27FC236}">
                <a16:creationId xmlns:a16="http://schemas.microsoft.com/office/drawing/2014/main" id="{5C081D94-1FD6-8D48-82FD-D80B7ECD0B55}"/>
              </a:ext>
            </a:extLst>
          </p:cNvPr>
          <p:cNvSpPr>
            <a:spLocks noGrp="1"/>
          </p:cNvSpPr>
          <p:nvPr>
            <p:ph type="dt" sz="half" idx="10"/>
          </p:nvPr>
        </p:nvSpPr>
        <p:spPr/>
        <p:txBody>
          <a:bodyPr/>
          <a:lstStyle/>
          <a:p>
            <a:fld id="{E3585827-0602-6543-BBC8-BD4D10478FBB}" type="datetime1">
              <a:rPr lang="zh-CN" altLang="en-US" smtClean="0"/>
              <a:t>2022/9/15</a:t>
            </a:fld>
            <a:endParaRPr lang="zh-CN" altLang="en-US"/>
          </a:p>
        </p:txBody>
      </p:sp>
      <p:sp>
        <p:nvSpPr>
          <p:cNvPr id="3" name="页脚占位符 2">
            <a:extLst>
              <a:ext uri="{FF2B5EF4-FFF2-40B4-BE49-F238E27FC236}">
                <a16:creationId xmlns:a16="http://schemas.microsoft.com/office/drawing/2014/main" id="{56D0411A-85A2-9643-BB20-F2505531E1B0}"/>
              </a:ext>
            </a:extLst>
          </p:cNvPr>
          <p:cNvSpPr>
            <a:spLocks noGrp="1"/>
          </p:cNvSpPr>
          <p:nvPr>
            <p:ph type="ftr" sz="quarter" idx="11"/>
          </p:nvPr>
        </p:nvSpPr>
        <p:spPr/>
        <p:txBody>
          <a:bodyPr/>
          <a:lstStyle/>
          <a:p>
            <a:r>
              <a:rPr lang="en-US" altLang="zh-CN"/>
              <a:t>Distributed System</a:t>
            </a:r>
            <a:endParaRPr lang="zh-CN" altLang="en-US"/>
          </a:p>
        </p:txBody>
      </p:sp>
      <p:sp>
        <p:nvSpPr>
          <p:cNvPr id="4" name="灯片编号占位符 3">
            <a:extLst>
              <a:ext uri="{FF2B5EF4-FFF2-40B4-BE49-F238E27FC236}">
                <a16:creationId xmlns:a16="http://schemas.microsoft.com/office/drawing/2014/main" id="{3705F99F-57A6-2648-9CBB-00927A0DE841}"/>
              </a:ext>
            </a:extLst>
          </p:cNvPr>
          <p:cNvSpPr>
            <a:spLocks noGrp="1"/>
          </p:cNvSpPr>
          <p:nvPr>
            <p:ph type="sldNum" sz="quarter" idx="12"/>
          </p:nvPr>
        </p:nvSpPr>
        <p:spPr/>
        <p:txBody>
          <a:bodyPr/>
          <a:lstStyle/>
          <a:p>
            <a:fld id="{5392737F-CB10-5A4E-975C-5930D278B01B}" type="slidenum">
              <a:rPr lang="zh-CN" altLang="en-US" smtClean="0"/>
              <a:pPr/>
              <a:t>14</a:t>
            </a:fld>
            <a:endParaRPr lang="zh-CN" altLang="en-US"/>
          </a:p>
        </p:txBody>
      </p:sp>
      <p:grpSp>
        <p:nvGrpSpPr>
          <p:cNvPr id="30723" name="Group 53">
            <a:extLst>
              <a:ext uri="{FF2B5EF4-FFF2-40B4-BE49-F238E27FC236}">
                <a16:creationId xmlns:a16="http://schemas.microsoft.com/office/drawing/2014/main" id="{A7E89CFC-843A-8F45-8F24-B3E83BA8B783}"/>
              </a:ext>
            </a:extLst>
          </p:cNvPr>
          <p:cNvGrpSpPr>
            <a:grpSpLocks/>
          </p:cNvGrpSpPr>
          <p:nvPr/>
        </p:nvGrpSpPr>
        <p:grpSpPr bwMode="auto">
          <a:xfrm>
            <a:off x="1691680" y="2636912"/>
            <a:ext cx="6215062" cy="1531939"/>
            <a:chOff x="761" y="2321"/>
            <a:chExt cx="3915" cy="965"/>
          </a:xfrm>
        </p:grpSpPr>
        <p:sp>
          <p:nvSpPr>
            <p:cNvPr id="30724" name="Line 42">
              <a:extLst>
                <a:ext uri="{FF2B5EF4-FFF2-40B4-BE49-F238E27FC236}">
                  <a16:creationId xmlns:a16="http://schemas.microsoft.com/office/drawing/2014/main" id="{F3DF8028-37D2-B34C-8970-44464963FA33}"/>
                </a:ext>
              </a:extLst>
            </p:cNvPr>
            <p:cNvSpPr>
              <a:spLocks noChangeAspect="1" noChangeShapeType="1"/>
            </p:cNvSpPr>
            <p:nvPr/>
          </p:nvSpPr>
          <p:spPr bwMode="auto">
            <a:xfrm>
              <a:off x="789" y="2730"/>
              <a:ext cx="3714"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0725" name="Oval 43">
              <a:extLst>
                <a:ext uri="{FF2B5EF4-FFF2-40B4-BE49-F238E27FC236}">
                  <a16:creationId xmlns:a16="http://schemas.microsoft.com/office/drawing/2014/main" id="{043BAC04-54BA-AB4F-8BDA-F00913245EAD}"/>
                </a:ext>
              </a:extLst>
            </p:cNvPr>
            <p:cNvSpPr>
              <a:spLocks noChangeAspect="1" noChangeArrowheads="1"/>
            </p:cNvSpPr>
            <p:nvPr/>
          </p:nvSpPr>
          <p:spPr bwMode="auto">
            <a:xfrm>
              <a:off x="876" y="2643"/>
              <a:ext cx="43" cy="8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0726" name="Text Box 44">
              <a:extLst>
                <a:ext uri="{FF2B5EF4-FFF2-40B4-BE49-F238E27FC236}">
                  <a16:creationId xmlns:a16="http://schemas.microsoft.com/office/drawing/2014/main" id="{06E495A4-118D-BC45-BFFC-155941700C94}"/>
                </a:ext>
              </a:extLst>
            </p:cNvPr>
            <p:cNvSpPr txBox="1">
              <a:spLocks noChangeAspect="1" noChangeArrowheads="1"/>
            </p:cNvSpPr>
            <p:nvPr/>
          </p:nvSpPr>
          <p:spPr bwMode="auto">
            <a:xfrm>
              <a:off x="761" y="2344"/>
              <a:ext cx="25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2000" b="0" i="1">
                  <a:latin typeface="Times New Roman" panose="02020603050405020304" pitchFamily="18" charset="0"/>
                </a:rPr>
                <a:t>t</a:t>
              </a:r>
            </a:p>
          </p:txBody>
        </p:sp>
        <p:sp>
          <p:nvSpPr>
            <p:cNvPr id="30727" name="Oval 45">
              <a:extLst>
                <a:ext uri="{FF2B5EF4-FFF2-40B4-BE49-F238E27FC236}">
                  <a16:creationId xmlns:a16="http://schemas.microsoft.com/office/drawing/2014/main" id="{B884D580-6853-1B47-A4C1-F018947970C8}"/>
                </a:ext>
              </a:extLst>
            </p:cNvPr>
            <p:cNvSpPr>
              <a:spLocks noChangeAspect="1" noChangeArrowheads="1"/>
            </p:cNvSpPr>
            <p:nvPr/>
          </p:nvSpPr>
          <p:spPr bwMode="auto">
            <a:xfrm>
              <a:off x="3337" y="2643"/>
              <a:ext cx="43" cy="8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0728" name="Text Box 46">
              <a:extLst>
                <a:ext uri="{FF2B5EF4-FFF2-40B4-BE49-F238E27FC236}">
                  <a16:creationId xmlns:a16="http://schemas.microsoft.com/office/drawing/2014/main" id="{DD58FFCD-AB57-3340-9D6D-B2A66E532F5A}"/>
                </a:ext>
              </a:extLst>
            </p:cNvPr>
            <p:cNvSpPr txBox="1">
              <a:spLocks noChangeAspect="1" noChangeArrowheads="1"/>
            </p:cNvSpPr>
            <p:nvPr/>
          </p:nvSpPr>
          <p:spPr bwMode="auto">
            <a:xfrm>
              <a:off x="2744" y="2341"/>
              <a:ext cx="125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2000" b="0" i="1">
                  <a:latin typeface="Times New Roman" panose="02020603050405020304" pitchFamily="18" charset="0"/>
                </a:rPr>
                <a:t>t</a:t>
              </a:r>
              <a:r>
                <a:rPr kumimoji="1" lang="en-US" altLang="zh-CN" sz="2000" b="0">
                  <a:latin typeface="Times New Roman" panose="02020603050405020304" pitchFamily="18" charset="0"/>
                </a:rPr>
                <a:t> +</a:t>
              </a:r>
              <a:r>
                <a:rPr kumimoji="1" lang="en-US" altLang="zh-CN" sz="2000" b="0" i="1">
                  <a:latin typeface="Times New Roman" panose="02020603050405020304" pitchFamily="18" charset="0"/>
                </a:rPr>
                <a:t>T</a:t>
              </a:r>
              <a:r>
                <a:rPr kumimoji="1" lang="en-US" altLang="zh-CN" sz="2000" b="0" i="1" baseline="-25000">
                  <a:latin typeface="Times New Roman" panose="02020603050405020304" pitchFamily="18" charset="0"/>
                </a:rPr>
                <a:t>round </a:t>
              </a:r>
              <a:r>
                <a:rPr kumimoji="1" lang="en-US" altLang="zh-CN" sz="2000" b="0">
                  <a:latin typeface="Times New Roman" panose="02020603050405020304" pitchFamily="18" charset="0"/>
                </a:rPr>
                <a:t>- </a:t>
              </a:r>
              <a:r>
                <a:rPr kumimoji="1" lang="en-US" altLang="zh-CN" sz="2000" b="0" i="1">
                  <a:latin typeface="Times New Roman" panose="02020603050405020304" pitchFamily="18" charset="0"/>
                </a:rPr>
                <a:t>min</a:t>
              </a:r>
            </a:p>
          </p:txBody>
        </p:sp>
        <p:sp>
          <p:nvSpPr>
            <p:cNvPr id="30729" name="Oval 47">
              <a:extLst>
                <a:ext uri="{FF2B5EF4-FFF2-40B4-BE49-F238E27FC236}">
                  <a16:creationId xmlns:a16="http://schemas.microsoft.com/office/drawing/2014/main" id="{0E275894-4384-7947-834B-1F589DF7C485}"/>
                </a:ext>
              </a:extLst>
            </p:cNvPr>
            <p:cNvSpPr>
              <a:spLocks noChangeAspect="1" noChangeArrowheads="1"/>
            </p:cNvSpPr>
            <p:nvPr/>
          </p:nvSpPr>
          <p:spPr bwMode="auto">
            <a:xfrm>
              <a:off x="2560" y="2643"/>
              <a:ext cx="43" cy="87"/>
            </a:xfrm>
            <a:prstGeom prst="ellipse">
              <a:avLst/>
            </a:prstGeom>
            <a:solidFill>
              <a:srgbClr val="00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0730" name="Text Box 48">
              <a:extLst>
                <a:ext uri="{FF2B5EF4-FFF2-40B4-BE49-F238E27FC236}">
                  <a16:creationId xmlns:a16="http://schemas.microsoft.com/office/drawing/2014/main" id="{BA8734F6-4873-1C41-9027-67EEC7BFD910}"/>
                </a:ext>
              </a:extLst>
            </p:cNvPr>
            <p:cNvSpPr txBox="1">
              <a:spLocks noChangeAspect="1" noChangeArrowheads="1"/>
            </p:cNvSpPr>
            <p:nvPr/>
          </p:nvSpPr>
          <p:spPr bwMode="auto">
            <a:xfrm>
              <a:off x="2059" y="3034"/>
              <a:ext cx="108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2000" b="0">
                  <a:latin typeface="Times New Roman" panose="02020603050405020304" pitchFamily="18" charset="0"/>
                </a:rPr>
                <a:t>accuracy</a:t>
              </a:r>
              <a:r>
                <a:rPr kumimoji="1" lang="zh-CN" altLang="en-US" sz="2000" b="0">
                  <a:latin typeface="Times New Roman" panose="02020603050405020304" pitchFamily="18" charset="0"/>
                </a:rPr>
                <a:t> </a:t>
              </a:r>
              <a:r>
                <a:rPr kumimoji="1" lang="en-US" altLang="zh-CN" sz="2000" b="0">
                  <a:latin typeface="Times New Roman" panose="02020603050405020304" pitchFamily="18" charset="0"/>
                </a:rPr>
                <a:t>range</a:t>
              </a:r>
              <a:endParaRPr kumimoji="1" lang="en-US" altLang="zh-CN" sz="2000" b="0" baseline="-25000">
                <a:latin typeface="Times New Roman" panose="02020603050405020304" pitchFamily="18" charset="0"/>
              </a:endParaRPr>
            </a:p>
          </p:txBody>
        </p:sp>
        <p:sp>
          <p:nvSpPr>
            <p:cNvPr id="30731" name="Oval 49">
              <a:extLst>
                <a:ext uri="{FF2B5EF4-FFF2-40B4-BE49-F238E27FC236}">
                  <a16:creationId xmlns:a16="http://schemas.microsoft.com/office/drawing/2014/main" id="{544F63FF-3B08-6D4B-9CDF-9B5EBFF2AF92}"/>
                </a:ext>
              </a:extLst>
            </p:cNvPr>
            <p:cNvSpPr>
              <a:spLocks noChangeAspect="1" noChangeArrowheads="1"/>
            </p:cNvSpPr>
            <p:nvPr/>
          </p:nvSpPr>
          <p:spPr bwMode="auto">
            <a:xfrm>
              <a:off x="1783" y="2643"/>
              <a:ext cx="43" cy="8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0732" name="Text Box 50">
              <a:extLst>
                <a:ext uri="{FF2B5EF4-FFF2-40B4-BE49-F238E27FC236}">
                  <a16:creationId xmlns:a16="http://schemas.microsoft.com/office/drawing/2014/main" id="{A4C17EB1-C64E-9745-9308-4757E37E8146}"/>
                </a:ext>
              </a:extLst>
            </p:cNvPr>
            <p:cNvSpPr txBox="1">
              <a:spLocks noChangeAspect="1" noChangeArrowheads="1"/>
            </p:cNvSpPr>
            <p:nvPr/>
          </p:nvSpPr>
          <p:spPr bwMode="auto">
            <a:xfrm>
              <a:off x="1351" y="2341"/>
              <a:ext cx="8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2000" b="0" i="1">
                  <a:latin typeface="Times New Roman" panose="02020603050405020304" pitchFamily="18" charset="0"/>
                </a:rPr>
                <a:t>t</a:t>
              </a:r>
              <a:r>
                <a:rPr kumimoji="1" lang="en-US" altLang="zh-CN" sz="2000" b="0">
                  <a:latin typeface="Times New Roman" panose="02020603050405020304" pitchFamily="18" charset="0"/>
                </a:rPr>
                <a:t> + </a:t>
              </a:r>
              <a:r>
                <a:rPr kumimoji="1" lang="en-US" altLang="zh-CN" sz="2000" b="0" i="1">
                  <a:latin typeface="Times New Roman" panose="02020603050405020304" pitchFamily="18" charset="0"/>
                </a:rPr>
                <a:t>min</a:t>
              </a:r>
              <a:endParaRPr kumimoji="1" lang="en-US" altLang="zh-CN" sz="2000" b="0" i="1" baseline="-25000">
                <a:latin typeface="Times New Roman" panose="02020603050405020304" pitchFamily="18" charset="0"/>
              </a:endParaRPr>
            </a:p>
          </p:txBody>
        </p:sp>
        <p:sp>
          <p:nvSpPr>
            <p:cNvPr id="30733" name="Oval 51">
              <a:extLst>
                <a:ext uri="{FF2B5EF4-FFF2-40B4-BE49-F238E27FC236}">
                  <a16:creationId xmlns:a16="http://schemas.microsoft.com/office/drawing/2014/main" id="{49D8E37E-1D81-784E-9B3F-3BC0A0F47907}"/>
                </a:ext>
              </a:extLst>
            </p:cNvPr>
            <p:cNvSpPr>
              <a:spLocks noChangeAspect="1" noChangeArrowheads="1"/>
            </p:cNvSpPr>
            <p:nvPr/>
          </p:nvSpPr>
          <p:spPr bwMode="auto">
            <a:xfrm>
              <a:off x="4201" y="2643"/>
              <a:ext cx="43" cy="8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0734" name="Text Box 52">
              <a:extLst>
                <a:ext uri="{FF2B5EF4-FFF2-40B4-BE49-F238E27FC236}">
                  <a16:creationId xmlns:a16="http://schemas.microsoft.com/office/drawing/2014/main" id="{3AF22857-E08F-CF42-B79B-9A5A148C7A5B}"/>
                </a:ext>
              </a:extLst>
            </p:cNvPr>
            <p:cNvSpPr txBox="1">
              <a:spLocks noChangeAspect="1" noChangeArrowheads="1"/>
            </p:cNvSpPr>
            <p:nvPr/>
          </p:nvSpPr>
          <p:spPr bwMode="auto">
            <a:xfrm>
              <a:off x="3812" y="2321"/>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2000" b="0" i="1">
                  <a:latin typeface="Times New Roman" panose="02020603050405020304" pitchFamily="18" charset="0"/>
                </a:rPr>
                <a:t>t</a:t>
              </a:r>
              <a:r>
                <a:rPr kumimoji="1" lang="en-US" altLang="zh-CN" sz="2000" b="0">
                  <a:latin typeface="Times New Roman" panose="02020603050405020304" pitchFamily="18" charset="0"/>
                </a:rPr>
                <a:t> +</a:t>
              </a:r>
              <a:r>
                <a:rPr kumimoji="1" lang="en-US" altLang="zh-CN" sz="2000" b="0" i="1">
                  <a:latin typeface="Times New Roman" panose="02020603050405020304" pitchFamily="18" charset="0"/>
                </a:rPr>
                <a:t>T</a:t>
              </a:r>
              <a:r>
                <a:rPr kumimoji="1" lang="en-US" altLang="zh-CN" sz="2000" b="0" i="1" baseline="-25000">
                  <a:latin typeface="Times New Roman" panose="02020603050405020304" pitchFamily="18" charset="0"/>
                </a:rPr>
                <a:t>round</a:t>
              </a:r>
              <a:endParaRPr kumimoji="1" lang="en-US" altLang="zh-CN" sz="2000" b="0">
                <a:latin typeface="Times New Roman" panose="02020603050405020304" pitchFamily="18" charset="0"/>
              </a:endParaRPr>
            </a:p>
          </p:txBody>
        </p:sp>
      </p:grpSp>
      <p:sp>
        <p:nvSpPr>
          <p:cNvPr id="10" name="左大括号 9">
            <a:extLst>
              <a:ext uri="{FF2B5EF4-FFF2-40B4-BE49-F238E27FC236}">
                <a16:creationId xmlns:a16="http://schemas.microsoft.com/office/drawing/2014/main" id="{7B7D41F2-A2B2-1640-85D9-F4587252B434}"/>
              </a:ext>
            </a:extLst>
          </p:cNvPr>
          <p:cNvSpPr/>
          <p:nvPr/>
        </p:nvSpPr>
        <p:spPr>
          <a:xfrm rot="16200000">
            <a:off x="2407191" y="2826041"/>
            <a:ext cx="415008" cy="13988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5" name="左大括号 24">
            <a:extLst>
              <a:ext uri="{FF2B5EF4-FFF2-40B4-BE49-F238E27FC236}">
                <a16:creationId xmlns:a16="http://schemas.microsoft.com/office/drawing/2014/main" id="{1DDD6048-C6BA-6840-BEE2-0109ABCE4058}"/>
              </a:ext>
            </a:extLst>
          </p:cNvPr>
          <p:cNvSpPr/>
          <p:nvPr/>
        </p:nvSpPr>
        <p:spPr>
          <a:xfrm rot="16200000">
            <a:off x="6314029" y="2844421"/>
            <a:ext cx="415008" cy="139881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6" name="Text Box 44">
            <a:extLst>
              <a:ext uri="{FF2B5EF4-FFF2-40B4-BE49-F238E27FC236}">
                <a16:creationId xmlns:a16="http://schemas.microsoft.com/office/drawing/2014/main" id="{C67CA36C-5EB6-2942-824C-4CD4A5131F0C}"/>
              </a:ext>
            </a:extLst>
          </p:cNvPr>
          <p:cNvSpPr txBox="1">
            <a:spLocks noChangeAspect="1" noChangeArrowheads="1"/>
          </p:cNvSpPr>
          <p:nvPr/>
        </p:nvSpPr>
        <p:spPr bwMode="auto">
          <a:xfrm>
            <a:off x="2322240" y="3764703"/>
            <a:ext cx="5108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2000" b="0" i="1">
                <a:latin typeface="Times New Roman" panose="02020603050405020304" pitchFamily="18" charset="0"/>
              </a:rPr>
              <a:t>mr</a:t>
            </a:r>
          </a:p>
        </p:txBody>
      </p:sp>
      <p:sp>
        <p:nvSpPr>
          <p:cNvPr id="27" name="Text Box 44">
            <a:extLst>
              <a:ext uri="{FF2B5EF4-FFF2-40B4-BE49-F238E27FC236}">
                <a16:creationId xmlns:a16="http://schemas.microsoft.com/office/drawing/2014/main" id="{455CD0C7-35AA-F64E-92DA-3E55172B01C2}"/>
              </a:ext>
            </a:extLst>
          </p:cNvPr>
          <p:cNvSpPr txBox="1">
            <a:spLocks noChangeAspect="1" noChangeArrowheads="1"/>
          </p:cNvSpPr>
          <p:nvPr/>
        </p:nvSpPr>
        <p:spPr bwMode="auto">
          <a:xfrm>
            <a:off x="6279716" y="3796502"/>
            <a:ext cx="5108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2000" b="0" i="1">
                <a:latin typeface="Times New Roman" panose="02020603050405020304" pitchFamily="18" charset="0"/>
              </a:rPr>
              <a:t>mt</a:t>
            </a:r>
          </a:p>
        </p:txBody>
      </p:sp>
      <p:sp>
        <p:nvSpPr>
          <p:cNvPr id="28" name="左大括号 27">
            <a:extLst>
              <a:ext uri="{FF2B5EF4-FFF2-40B4-BE49-F238E27FC236}">
                <a16:creationId xmlns:a16="http://schemas.microsoft.com/office/drawing/2014/main" id="{8F24BF5C-D9EF-F54B-9819-AB57847C3522}"/>
              </a:ext>
            </a:extLst>
          </p:cNvPr>
          <p:cNvSpPr/>
          <p:nvPr/>
        </p:nvSpPr>
        <p:spPr>
          <a:xfrm rot="16200000">
            <a:off x="4377677" y="2288507"/>
            <a:ext cx="415008" cy="247388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977588B3-D0EC-C447-A3E2-D2917B96A25B}"/>
              </a:ext>
            </a:extLst>
          </p:cNvPr>
          <p:cNvSpPr>
            <a:spLocks noGrp="1" noChangeArrowheads="1"/>
          </p:cNvSpPr>
          <p:nvPr>
            <p:ph type="title"/>
          </p:nvPr>
        </p:nvSpPr>
        <p:spPr>
          <a:xfrm>
            <a:off x="628650" y="0"/>
            <a:ext cx="7588250" cy="928688"/>
          </a:xfrm>
        </p:spPr>
        <p:txBody>
          <a:bodyPr/>
          <a:lstStyle/>
          <a:p>
            <a:r>
              <a:rPr lang="zh-CN" altLang="en-US"/>
              <a:t>同步物理时钟</a:t>
            </a:r>
          </a:p>
        </p:txBody>
      </p:sp>
      <p:sp>
        <p:nvSpPr>
          <p:cNvPr id="31746" name="Rectangle 3">
            <a:extLst>
              <a:ext uri="{FF2B5EF4-FFF2-40B4-BE49-F238E27FC236}">
                <a16:creationId xmlns:a16="http://schemas.microsoft.com/office/drawing/2014/main" id="{1A17F68A-7C1E-D345-ACBE-63D538E724A9}"/>
              </a:ext>
            </a:extLst>
          </p:cNvPr>
          <p:cNvSpPr>
            <a:spLocks noGrp="1" noChangeArrowheads="1"/>
          </p:cNvSpPr>
          <p:nvPr>
            <p:ph idx="1"/>
          </p:nvPr>
        </p:nvSpPr>
        <p:spPr/>
        <p:txBody>
          <a:bodyPr/>
          <a:lstStyle/>
          <a:p>
            <a:r>
              <a:rPr lang="en-US" altLang="zh-CN"/>
              <a:t>Berkeley</a:t>
            </a:r>
            <a:r>
              <a:rPr lang="zh-CN" altLang="en-US"/>
              <a:t>算法</a:t>
            </a:r>
          </a:p>
          <a:p>
            <a:pPr lvl="1"/>
            <a:r>
              <a:rPr lang="zh-CN" altLang="en-US"/>
              <a:t>主机周期轮询从属机时间</a:t>
            </a:r>
          </a:p>
          <a:p>
            <a:pPr lvl="1"/>
            <a:r>
              <a:rPr lang="zh-CN" altLang="en-US"/>
              <a:t>主机通过消息往返时间估算从属机的时间</a:t>
            </a:r>
          </a:p>
          <a:p>
            <a:pPr lvl="2"/>
            <a:r>
              <a:rPr lang="zh-CN" altLang="en-US"/>
              <a:t>与</a:t>
            </a:r>
            <a:r>
              <a:rPr lang="en-US" altLang="zh-CN"/>
              <a:t>Cristian</a:t>
            </a:r>
            <a:r>
              <a:rPr lang="zh-CN" altLang="en-US"/>
              <a:t>方法类似</a:t>
            </a:r>
          </a:p>
          <a:p>
            <a:pPr lvl="1"/>
            <a:r>
              <a:rPr lang="zh-CN" altLang="en-US"/>
              <a:t>主机计算容错平均值</a:t>
            </a:r>
          </a:p>
          <a:p>
            <a:pPr lvl="1"/>
            <a:r>
              <a:rPr lang="zh-CN" altLang="en-US"/>
              <a:t>主机发送每个从属机的</a:t>
            </a:r>
            <a:r>
              <a:rPr lang="zh-CN" altLang="en-US">
                <a:solidFill>
                  <a:srgbClr val="FF0000"/>
                </a:solidFill>
              </a:rPr>
              <a:t>调整量</a:t>
            </a:r>
          </a:p>
          <a:p>
            <a:endParaRPr lang="en-US" altLang="zh-CN"/>
          </a:p>
        </p:txBody>
      </p:sp>
      <p:sp>
        <p:nvSpPr>
          <p:cNvPr id="2" name="日期占位符 1">
            <a:extLst>
              <a:ext uri="{FF2B5EF4-FFF2-40B4-BE49-F238E27FC236}">
                <a16:creationId xmlns:a16="http://schemas.microsoft.com/office/drawing/2014/main" id="{7C19BB38-CF50-AB46-BE1B-D9115A64B648}"/>
              </a:ext>
            </a:extLst>
          </p:cNvPr>
          <p:cNvSpPr>
            <a:spLocks noGrp="1"/>
          </p:cNvSpPr>
          <p:nvPr>
            <p:ph type="dt" sz="half" idx="10"/>
          </p:nvPr>
        </p:nvSpPr>
        <p:spPr/>
        <p:txBody>
          <a:bodyPr/>
          <a:lstStyle/>
          <a:p>
            <a:pPr>
              <a:defRPr/>
            </a:pPr>
            <a:fld id="{ABC14FDC-A18D-564D-8E7D-022E0F8920D7}" type="datetime1">
              <a:rPr lang="zh-CN" altLang="en-US" smtClean="0"/>
              <a:t>2022/9/15</a:t>
            </a:fld>
            <a:endParaRPr lang="zh-CN" altLang="en-US"/>
          </a:p>
        </p:txBody>
      </p:sp>
      <p:sp>
        <p:nvSpPr>
          <p:cNvPr id="3" name="页脚占位符 2">
            <a:extLst>
              <a:ext uri="{FF2B5EF4-FFF2-40B4-BE49-F238E27FC236}">
                <a16:creationId xmlns:a16="http://schemas.microsoft.com/office/drawing/2014/main" id="{6CBFF40C-56BB-D245-9DD5-918AA54D661A}"/>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954C036B-1192-C24B-BEDF-2E38BB9E9133}"/>
              </a:ext>
            </a:extLst>
          </p:cNvPr>
          <p:cNvSpPr>
            <a:spLocks noGrp="1"/>
          </p:cNvSpPr>
          <p:nvPr>
            <p:ph type="sldNum" sz="quarter" idx="12"/>
          </p:nvPr>
        </p:nvSpPr>
        <p:spPr/>
        <p:txBody>
          <a:bodyPr/>
          <a:lstStyle/>
          <a:p>
            <a:pPr>
              <a:defRPr/>
            </a:pPr>
            <a:fld id="{5392737F-CB10-5A4E-975C-5930D278B01B}" type="slidenum">
              <a:rPr lang="zh-CN" altLang="en-US" smtClean="0"/>
              <a:pPr>
                <a:defRPr/>
              </a:pPr>
              <a:t>15</a:t>
            </a:fld>
            <a:endParaRPr lang="zh-CN" altLang="en-US"/>
          </a:p>
        </p:txBody>
      </p:sp>
      <p:pic>
        <p:nvPicPr>
          <p:cNvPr id="5" name="图片 4">
            <a:extLst>
              <a:ext uri="{FF2B5EF4-FFF2-40B4-BE49-F238E27FC236}">
                <a16:creationId xmlns:a16="http://schemas.microsoft.com/office/drawing/2014/main" id="{66FA0E34-F080-CD4E-B01E-83245310A21E}"/>
              </a:ext>
            </a:extLst>
          </p:cNvPr>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79712" y="3457191"/>
            <a:ext cx="5436096" cy="292263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7479C7E0-81D9-E44A-8812-0F6843B6764B}"/>
              </a:ext>
            </a:extLst>
          </p:cNvPr>
          <p:cNvSpPr>
            <a:spLocks noGrp="1" noChangeArrowheads="1"/>
          </p:cNvSpPr>
          <p:nvPr>
            <p:ph type="title"/>
          </p:nvPr>
        </p:nvSpPr>
        <p:spPr/>
        <p:txBody>
          <a:bodyPr/>
          <a:lstStyle/>
          <a:p>
            <a:r>
              <a:rPr lang="zh-CN" altLang="en-US"/>
              <a:t>同步物理时钟</a:t>
            </a:r>
          </a:p>
        </p:txBody>
      </p:sp>
      <p:sp>
        <p:nvSpPr>
          <p:cNvPr id="32770" name="Rectangle 3">
            <a:extLst>
              <a:ext uri="{FF2B5EF4-FFF2-40B4-BE49-F238E27FC236}">
                <a16:creationId xmlns:a16="http://schemas.microsoft.com/office/drawing/2014/main" id="{620C57F5-9529-FB40-A903-ECC29D146E79}"/>
              </a:ext>
            </a:extLst>
          </p:cNvPr>
          <p:cNvSpPr>
            <a:spLocks noGrp="1" noChangeArrowheads="1"/>
          </p:cNvSpPr>
          <p:nvPr>
            <p:ph idx="1"/>
          </p:nvPr>
        </p:nvSpPr>
        <p:spPr/>
        <p:txBody>
          <a:bodyPr/>
          <a:lstStyle/>
          <a:p>
            <a:r>
              <a:rPr lang="zh-CN" altLang="en-US" dirty="0"/>
              <a:t>网络时间协议</a:t>
            </a:r>
            <a:r>
              <a:rPr lang="en-US" altLang="zh-CN" dirty="0"/>
              <a:t>(Network Time Protocol</a:t>
            </a:r>
            <a:r>
              <a:rPr lang="zh-CN" altLang="en-US" dirty="0"/>
              <a:t>，</a:t>
            </a:r>
            <a:r>
              <a:rPr lang="en-US" altLang="zh-CN" dirty="0"/>
              <a:t>NTP)</a:t>
            </a:r>
          </a:p>
          <a:p>
            <a:pPr lvl="1"/>
            <a:r>
              <a:rPr lang="zh-CN" altLang="en-US" dirty="0"/>
              <a:t>可外部同步：使得跨</a:t>
            </a:r>
            <a:r>
              <a:rPr lang="en-US" altLang="zh-CN" dirty="0"/>
              <a:t>Internet</a:t>
            </a:r>
            <a:r>
              <a:rPr lang="zh-CN" altLang="en-US" dirty="0"/>
              <a:t>的用户能精确地与</a:t>
            </a:r>
            <a:r>
              <a:rPr lang="en-US" altLang="zh-CN" dirty="0"/>
              <a:t>UTC (</a:t>
            </a:r>
            <a:r>
              <a:rPr lang="zh-CN" altLang="en-US" dirty="0"/>
              <a:t>通用协调时间</a:t>
            </a:r>
            <a:r>
              <a:rPr lang="en-US" altLang="zh-CN" dirty="0"/>
              <a:t>)</a:t>
            </a:r>
            <a:r>
              <a:rPr lang="zh-CN" altLang="en-US" dirty="0"/>
              <a:t>同步</a:t>
            </a:r>
          </a:p>
          <a:p>
            <a:pPr lvl="1"/>
            <a:r>
              <a:rPr lang="zh-CN" altLang="en-US" dirty="0"/>
              <a:t>高可靠性：可处理连接丢失，采用冗余服务器、路径等</a:t>
            </a:r>
          </a:p>
          <a:p>
            <a:pPr lvl="1"/>
            <a:r>
              <a:rPr lang="zh-CN" altLang="en-US" dirty="0"/>
              <a:t>扩展性好：大量用户可经常同步，以抵消漂移率的影响</a:t>
            </a:r>
          </a:p>
          <a:p>
            <a:pPr lvl="1"/>
            <a:r>
              <a:rPr lang="zh-CN" altLang="en-US" dirty="0"/>
              <a:t>安全性强：防止恶意或偶然的干扰</a:t>
            </a:r>
          </a:p>
        </p:txBody>
      </p:sp>
      <p:sp>
        <p:nvSpPr>
          <p:cNvPr id="2" name="日期占位符 1">
            <a:extLst>
              <a:ext uri="{FF2B5EF4-FFF2-40B4-BE49-F238E27FC236}">
                <a16:creationId xmlns:a16="http://schemas.microsoft.com/office/drawing/2014/main" id="{9935F765-3B23-F546-B323-A7BB96F26197}"/>
              </a:ext>
            </a:extLst>
          </p:cNvPr>
          <p:cNvSpPr>
            <a:spLocks noGrp="1"/>
          </p:cNvSpPr>
          <p:nvPr>
            <p:ph type="dt" sz="half" idx="10"/>
          </p:nvPr>
        </p:nvSpPr>
        <p:spPr/>
        <p:txBody>
          <a:bodyPr/>
          <a:lstStyle/>
          <a:p>
            <a:fld id="{9ADAD1F0-CC7B-6F45-8483-728330DE906B}" type="datetime1">
              <a:rPr lang="zh-CN" altLang="en-US" smtClean="0"/>
              <a:t>2022/9/15</a:t>
            </a:fld>
            <a:endParaRPr lang="zh-CN" altLang="en-US"/>
          </a:p>
        </p:txBody>
      </p:sp>
      <p:sp>
        <p:nvSpPr>
          <p:cNvPr id="3" name="页脚占位符 2">
            <a:extLst>
              <a:ext uri="{FF2B5EF4-FFF2-40B4-BE49-F238E27FC236}">
                <a16:creationId xmlns:a16="http://schemas.microsoft.com/office/drawing/2014/main" id="{922E5E00-CFC9-2646-A793-508DD136973C}"/>
              </a:ext>
            </a:extLst>
          </p:cNvPr>
          <p:cNvSpPr>
            <a:spLocks noGrp="1"/>
          </p:cNvSpPr>
          <p:nvPr>
            <p:ph type="ftr" sz="quarter" idx="11"/>
          </p:nvPr>
        </p:nvSpPr>
        <p:spPr/>
        <p:txBody>
          <a:bodyPr/>
          <a:lstStyle/>
          <a:p>
            <a:r>
              <a:rPr lang="en-US" altLang="zh-CN"/>
              <a:t>Distributed System</a:t>
            </a:r>
            <a:endParaRPr lang="zh-CN" altLang="en-US"/>
          </a:p>
        </p:txBody>
      </p:sp>
      <p:sp>
        <p:nvSpPr>
          <p:cNvPr id="4" name="灯片编号占位符 3">
            <a:extLst>
              <a:ext uri="{FF2B5EF4-FFF2-40B4-BE49-F238E27FC236}">
                <a16:creationId xmlns:a16="http://schemas.microsoft.com/office/drawing/2014/main" id="{F376E5E2-4064-FE4F-86AA-32EC3C73935A}"/>
              </a:ext>
            </a:extLst>
          </p:cNvPr>
          <p:cNvSpPr>
            <a:spLocks noGrp="1"/>
          </p:cNvSpPr>
          <p:nvPr>
            <p:ph type="sldNum" sz="quarter" idx="12"/>
          </p:nvPr>
        </p:nvSpPr>
        <p:spPr/>
        <p:txBody>
          <a:bodyPr/>
          <a:lstStyle/>
          <a:p>
            <a:fld id="{5392737F-CB10-5A4E-975C-5930D278B01B}" type="slidenum">
              <a:rPr lang="zh-CN" altLang="en-US" smtClean="0"/>
              <a:pPr/>
              <a:t>16</a:t>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D1BCD9DB-921A-DF4F-8637-EC9752DA7918}"/>
              </a:ext>
            </a:extLst>
          </p:cNvPr>
          <p:cNvSpPr>
            <a:spLocks noGrp="1" noChangeArrowheads="1"/>
          </p:cNvSpPr>
          <p:nvPr>
            <p:ph type="title"/>
          </p:nvPr>
        </p:nvSpPr>
        <p:spPr>
          <a:xfrm>
            <a:off x="628650" y="0"/>
            <a:ext cx="7588250" cy="928688"/>
          </a:xfrm>
        </p:spPr>
        <p:txBody>
          <a:bodyPr/>
          <a:lstStyle/>
          <a:p>
            <a:r>
              <a:rPr lang="zh-CN" altLang="en-US"/>
              <a:t>同步物理时钟</a:t>
            </a:r>
          </a:p>
        </p:txBody>
      </p:sp>
      <p:sp>
        <p:nvSpPr>
          <p:cNvPr id="33794" name="Rectangle 3">
            <a:extLst>
              <a:ext uri="{FF2B5EF4-FFF2-40B4-BE49-F238E27FC236}">
                <a16:creationId xmlns:a16="http://schemas.microsoft.com/office/drawing/2014/main" id="{5BEE1736-951E-0646-8F55-9DB2E749BAE0}"/>
              </a:ext>
            </a:extLst>
          </p:cNvPr>
          <p:cNvSpPr>
            <a:spLocks noGrp="1" noChangeArrowheads="1"/>
          </p:cNvSpPr>
          <p:nvPr>
            <p:ph idx="1"/>
          </p:nvPr>
        </p:nvSpPr>
        <p:spPr>
          <a:xfrm>
            <a:off x="628650" y="1104900"/>
            <a:ext cx="7886700" cy="5072063"/>
          </a:xfrm>
        </p:spPr>
        <p:txBody>
          <a:bodyPr/>
          <a:lstStyle/>
          <a:p>
            <a:r>
              <a:rPr lang="zh-CN" altLang="en-US" dirty="0"/>
              <a:t>协议结构</a:t>
            </a:r>
          </a:p>
          <a:p>
            <a:pPr lvl="1"/>
            <a:r>
              <a:rPr lang="zh-CN" altLang="en-US" dirty="0"/>
              <a:t>层次结构 </a:t>
            </a:r>
            <a:r>
              <a:rPr lang="en-US" altLang="zh-CN" dirty="0"/>
              <a:t>——</a:t>
            </a:r>
            <a:r>
              <a:rPr lang="zh-CN" altLang="en-US" dirty="0"/>
              <a:t> </a:t>
            </a:r>
            <a:r>
              <a:rPr lang="en-US" altLang="zh-CN" dirty="0"/>
              <a:t>strata</a:t>
            </a:r>
            <a:endParaRPr lang="zh-CN" altLang="en-US" dirty="0"/>
          </a:p>
          <a:p>
            <a:pPr lvl="1"/>
            <a:r>
              <a:rPr lang="zh-CN" altLang="en-US" dirty="0"/>
              <a:t>主服务器直接与外部</a:t>
            </a:r>
            <a:r>
              <a:rPr lang="en-US" altLang="zh-CN" dirty="0"/>
              <a:t>UTC</a:t>
            </a:r>
            <a:r>
              <a:rPr lang="zh-CN" altLang="en-US" dirty="0"/>
              <a:t>同步</a:t>
            </a:r>
          </a:p>
          <a:p>
            <a:pPr lvl="1"/>
            <a:r>
              <a:rPr lang="zh-CN" altLang="en-US" dirty="0"/>
              <a:t>同步子网可重新配置</a:t>
            </a:r>
          </a:p>
          <a:p>
            <a:pPr lvl="1"/>
            <a:endParaRPr lang="en-US" altLang="zh-CN" dirty="0"/>
          </a:p>
        </p:txBody>
      </p:sp>
      <p:grpSp>
        <p:nvGrpSpPr>
          <p:cNvPr id="33795" name="Group 4">
            <a:extLst>
              <a:ext uri="{FF2B5EF4-FFF2-40B4-BE49-F238E27FC236}">
                <a16:creationId xmlns:a16="http://schemas.microsoft.com/office/drawing/2014/main" id="{9F37EF47-CB55-A74A-BE32-8EAAA0554154}"/>
              </a:ext>
            </a:extLst>
          </p:cNvPr>
          <p:cNvGrpSpPr>
            <a:grpSpLocks noChangeAspect="1"/>
          </p:cNvGrpSpPr>
          <p:nvPr/>
        </p:nvGrpSpPr>
        <p:grpSpPr bwMode="auto">
          <a:xfrm>
            <a:off x="33279" y="3140968"/>
            <a:ext cx="4038600" cy="2311400"/>
            <a:chOff x="839" y="1001"/>
            <a:chExt cx="5087" cy="2912"/>
          </a:xfrm>
        </p:grpSpPr>
        <p:sp>
          <p:nvSpPr>
            <p:cNvPr id="33796" name="Freeform 5">
              <a:extLst>
                <a:ext uri="{FF2B5EF4-FFF2-40B4-BE49-F238E27FC236}">
                  <a16:creationId xmlns:a16="http://schemas.microsoft.com/office/drawing/2014/main" id="{77B3442F-3E2D-C340-9601-2E38A2E30B10}"/>
                </a:ext>
              </a:extLst>
            </p:cNvPr>
            <p:cNvSpPr>
              <a:spLocks noChangeAspect="1"/>
            </p:cNvSpPr>
            <p:nvPr/>
          </p:nvSpPr>
          <p:spPr bwMode="auto">
            <a:xfrm>
              <a:off x="1619" y="2655"/>
              <a:ext cx="79" cy="63"/>
            </a:xfrm>
            <a:custGeom>
              <a:avLst/>
              <a:gdLst>
                <a:gd name="T0" fmla="*/ 63 w 79"/>
                <a:gd name="T1" fmla="*/ 16 h 63"/>
                <a:gd name="T2" fmla="*/ 79 w 79"/>
                <a:gd name="T3" fmla="*/ 32 h 63"/>
                <a:gd name="T4" fmla="*/ 0 w 79"/>
                <a:gd name="T5" fmla="*/ 63 h 63"/>
                <a:gd name="T6" fmla="*/ 47 w 79"/>
                <a:gd name="T7" fmla="*/ 0 h 63"/>
                <a:gd name="T8" fmla="*/ 63 w 79"/>
                <a:gd name="T9" fmla="*/ 16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63">
                  <a:moveTo>
                    <a:pt x="63" y="16"/>
                  </a:moveTo>
                  <a:lnTo>
                    <a:pt x="79" y="32"/>
                  </a:lnTo>
                  <a:lnTo>
                    <a:pt x="0" y="63"/>
                  </a:lnTo>
                  <a:lnTo>
                    <a:pt x="47" y="0"/>
                  </a:lnTo>
                  <a:lnTo>
                    <a:pt x="63" y="16"/>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33797" name="Line 6">
              <a:extLst>
                <a:ext uri="{FF2B5EF4-FFF2-40B4-BE49-F238E27FC236}">
                  <a16:creationId xmlns:a16="http://schemas.microsoft.com/office/drawing/2014/main" id="{D8A52846-0A91-934A-84AD-22F9163C1F21}"/>
                </a:ext>
              </a:extLst>
            </p:cNvPr>
            <p:cNvSpPr>
              <a:spLocks noChangeAspect="1" noChangeShapeType="1"/>
            </p:cNvSpPr>
            <p:nvPr/>
          </p:nvSpPr>
          <p:spPr bwMode="auto">
            <a:xfrm flipH="1">
              <a:off x="1682" y="2308"/>
              <a:ext cx="362" cy="363"/>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798" name="Freeform 7">
              <a:extLst>
                <a:ext uri="{FF2B5EF4-FFF2-40B4-BE49-F238E27FC236}">
                  <a16:creationId xmlns:a16="http://schemas.microsoft.com/office/drawing/2014/main" id="{E6D24A5C-601C-5740-9636-BDB4ACFF7A9C}"/>
                </a:ext>
              </a:extLst>
            </p:cNvPr>
            <p:cNvSpPr>
              <a:spLocks noChangeAspect="1"/>
            </p:cNvSpPr>
            <p:nvPr/>
          </p:nvSpPr>
          <p:spPr bwMode="auto">
            <a:xfrm>
              <a:off x="2832" y="2671"/>
              <a:ext cx="63" cy="63"/>
            </a:xfrm>
            <a:custGeom>
              <a:avLst/>
              <a:gdLst>
                <a:gd name="T0" fmla="*/ 16 w 63"/>
                <a:gd name="T1" fmla="*/ 16 h 63"/>
                <a:gd name="T2" fmla="*/ 31 w 63"/>
                <a:gd name="T3" fmla="*/ 0 h 63"/>
                <a:gd name="T4" fmla="*/ 63 w 63"/>
                <a:gd name="T5" fmla="*/ 63 h 63"/>
                <a:gd name="T6" fmla="*/ 0 w 63"/>
                <a:gd name="T7" fmla="*/ 16 h 63"/>
                <a:gd name="T8" fmla="*/ 16 w 63"/>
                <a:gd name="T9" fmla="*/ 16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3">
                  <a:moveTo>
                    <a:pt x="16" y="16"/>
                  </a:moveTo>
                  <a:lnTo>
                    <a:pt x="31" y="0"/>
                  </a:lnTo>
                  <a:lnTo>
                    <a:pt x="63" y="63"/>
                  </a:lnTo>
                  <a:lnTo>
                    <a:pt x="0" y="16"/>
                  </a:lnTo>
                  <a:lnTo>
                    <a:pt x="16" y="16"/>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33799" name="Line 8">
              <a:extLst>
                <a:ext uri="{FF2B5EF4-FFF2-40B4-BE49-F238E27FC236}">
                  <a16:creationId xmlns:a16="http://schemas.microsoft.com/office/drawing/2014/main" id="{C52B252F-9D91-944A-8F49-6B8E02BAE36E}"/>
                </a:ext>
              </a:extLst>
            </p:cNvPr>
            <p:cNvSpPr>
              <a:spLocks noChangeAspect="1" noChangeShapeType="1"/>
            </p:cNvSpPr>
            <p:nvPr/>
          </p:nvSpPr>
          <p:spPr bwMode="auto">
            <a:xfrm>
              <a:off x="2501" y="2324"/>
              <a:ext cx="331" cy="347"/>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00" name="Freeform 9">
              <a:extLst>
                <a:ext uri="{FF2B5EF4-FFF2-40B4-BE49-F238E27FC236}">
                  <a16:creationId xmlns:a16="http://schemas.microsoft.com/office/drawing/2014/main" id="{F526BE62-6BDC-5943-86C4-029E29213DC7}"/>
                </a:ext>
              </a:extLst>
            </p:cNvPr>
            <p:cNvSpPr>
              <a:spLocks noChangeAspect="1"/>
            </p:cNvSpPr>
            <p:nvPr/>
          </p:nvSpPr>
          <p:spPr bwMode="auto">
            <a:xfrm>
              <a:off x="2533" y="1804"/>
              <a:ext cx="78" cy="63"/>
            </a:xfrm>
            <a:custGeom>
              <a:avLst/>
              <a:gdLst>
                <a:gd name="T0" fmla="*/ 63 w 78"/>
                <a:gd name="T1" fmla="*/ 16 h 63"/>
                <a:gd name="T2" fmla="*/ 78 w 78"/>
                <a:gd name="T3" fmla="*/ 32 h 63"/>
                <a:gd name="T4" fmla="*/ 0 w 78"/>
                <a:gd name="T5" fmla="*/ 63 h 63"/>
                <a:gd name="T6" fmla="*/ 47 w 78"/>
                <a:gd name="T7" fmla="*/ 0 h 63"/>
                <a:gd name="T8" fmla="*/ 63 w 78"/>
                <a:gd name="T9" fmla="*/ 16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63">
                  <a:moveTo>
                    <a:pt x="63" y="16"/>
                  </a:moveTo>
                  <a:lnTo>
                    <a:pt x="78" y="32"/>
                  </a:lnTo>
                  <a:lnTo>
                    <a:pt x="0" y="63"/>
                  </a:lnTo>
                  <a:lnTo>
                    <a:pt x="47" y="0"/>
                  </a:lnTo>
                  <a:lnTo>
                    <a:pt x="63" y="16"/>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33801" name="Line 10">
              <a:extLst>
                <a:ext uri="{FF2B5EF4-FFF2-40B4-BE49-F238E27FC236}">
                  <a16:creationId xmlns:a16="http://schemas.microsoft.com/office/drawing/2014/main" id="{EDA63E42-FBDA-7042-AAF3-95B0D70C0B81}"/>
                </a:ext>
              </a:extLst>
            </p:cNvPr>
            <p:cNvSpPr>
              <a:spLocks noChangeAspect="1" noChangeShapeType="1"/>
            </p:cNvSpPr>
            <p:nvPr/>
          </p:nvSpPr>
          <p:spPr bwMode="auto">
            <a:xfrm flipH="1">
              <a:off x="2596" y="1505"/>
              <a:ext cx="393" cy="315"/>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02" name="Freeform 11">
              <a:extLst>
                <a:ext uri="{FF2B5EF4-FFF2-40B4-BE49-F238E27FC236}">
                  <a16:creationId xmlns:a16="http://schemas.microsoft.com/office/drawing/2014/main" id="{06B2742F-1EE0-C247-8815-7890B8570239}"/>
                </a:ext>
              </a:extLst>
            </p:cNvPr>
            <p:cNvSpPr>
              <a:spLocks noChangeAspect="1"/>
            </p:cNvSpPr>
            <p:nvPr/>
          </p:nvSpPr>
          <p:spPr bwMode="auto">
            <a:xfrm>
              <a:off x="3887" y="1789"/>
              <a:ext cx="63" cy="63"/>
            </a:xfrm>
            <a:custGeom>
              <a:avLst/>
              <a:gdLst>
                <a:gd name="T0" fmla="*/ 0 w 63"/>
                <a:gd name="T1" fmla="*/ 15 h 63"/>
                <a:gd name="T2" fmla="*/ 16 w 63"/>
                <a:gd name="T3" fmla="*/ 0 h 63"/>
                <a:gd name="T4" fmla="*/ 63 w 63"/>
                <a:gd name="T5" fmla="*/ 63 h 63"/>
                <a:gd name="T6" fmla="*/ 0 w 63"/>
                <a:gd name="T7" fmla="*/ 31 h 63"/>
                <a:gd name="T8" fmla="*/ 0 w 63"/>
                <a:gd name="T9" fmla="*/ 15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3">
                  <a:moveTo>
                    <a:pt x="0" y="15"/>
                  </a:moveTo>
                  <a:lnTo>
                    <a:pt x="16" y="0"/>
                  </a:lnTo>
                  <a:lnTo>
                    <a:pt x="63" y="63"/>
                  </a:lnTo>
                  <a:lnTo>
                    <a:pt x="0" y="31"/>
                  </a:lnTo>
                  <a:lnTo>
                    <a:pt x="0" y="15"/>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33803" name="Line 12">
              <a:extLst>
                <a:ext uri="{FF2B5EF4-FFF2-40B4-BE49-F238E27FC236}">
                  <a16:creationId xmlns:a16="http://schemas.microsoft.com/office/drawing/2014/main" id="{1AF53D24-B91D-6F41-B285-4F00E083BAEC}"/>
                </a:ext>
              </a:extLst>
            </p:cNvPr>
            <p:cNvSpPr>
              <a:spLocks noChangeAspect="1" noChangeShapeType="1"/>
            </p:cNvSpPr>
            <p:nvPr/>
          </p:nvSpPr>
          <p:spPr bwMode="auto">
            <a:xfrm>
              <a:off x="3525" y="1505"/>
              <a:ext cx="362" cy="284"/>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04" name="Freeform 13">
              <a:extLst>
                <a:ext uri="{FF2B5EF4-FFF2-40B4-BE49-F238E27FC236}">
                  <a16:creationId xmlns:a16="http://schemas.microsoft.com/office/drawing/2014/main" id="{9B8F775E-5E04-C94D-8C89-C7453A499569}"/>
                </a:ext>
              </a:extLst>
            </p:cNvPr>
            <p:cNvSpPr>
              <a:spLocks noChangeAspect="1"/>
            </p:cNvSpPr>
            <p:nvPr/>
          </p:nvSpPr>
          <p:spPr bwMode="auto">
            <a:xfrm>
              <a:off x="4785" y="2639"/>
              <a:ext cx="79" cy="79"/>
            </a:xfrm>
            <a:custGeom>
              <a:avLst/>
              <a:gdLst>
                <a:gd name="T0" fmla="*/ 16 w 79"/>
                <a:gd name="T1" fmla="*/ 16 h 79"/>
                <a:gd name="T2" fmla="*/ 31 w 79"/>
                <a:gd name="T3" fmla="*/ 0 h 79"/>
                <a:gd name="T4" fmla="*/ 79 w 79"/>
                <a:gd name="T5" fmla="*/ 79 h 79"/>
                <a:gd name="T6" fmla="*/ 0 w 79"/>
                <a:gd name="T7" fmla="*/ 32 h 79"/>
                <a:gd name="T8" fmla="*/ 16 w 79"/>
                <a:gd name="T9" fmla="*/ 16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 h="79">
                  <a:moveTo>
                    <a:pt x="16" y="16"/>
                  </a:moveTo>
                  <a:lnTo>
                    <a:pt x="31" y="0"/>
                  </a:lnTo>
                  <a:lnTo>
                    <a:pt x="79" y="79"/>
                  </a:lnTo>
                  <a:lnTo>
                    <a:pt x="0" y="32"/>
                  </a:lnTo>
                  <a:lnTo>
                    <a:pt x="16" y="16"/>
                  </a:lnTo>
                  <a:close/>
                </a:path>
              </a:pathLst>
            </a:custGeom>
            <a:solidFill>
              <a:srgbClr val="000000"/>
            </a:solidFill>
            <a:ln w="36513">
              <a:solidFill>
                <a:srgbClr val="000000"/>
              </a:solidFill>
              <a:prstDash val="solid"/>
              <a:round/>
              <a:headEnd/>
              <a:tailEnd/>
            </a:ln>
          </p:spPr>
          <p:txBody>
            <a:bodyPr/>
            <a:lstStyle/>
            <a:p>
              <a:endParaRPr lang="zh-CN" altLang="en-US"/>
            </a:p>
          </p:txBody>
        </p:sp>
        <p:sp>
          <p:nvSpPr>
            <p:cNvPr id="33805" name="Line 14">
              <a:extLst>
                <a:ext uri="{FF2B5EF4-FFF2-40B4-BE49-F238E27FC236}">
                  <a16:creationId xmlns:a16="http://schemas.microsoft.com/office/drawing/2014/main" id="{AA533B6D-80FA-364D-9A97-FD90651B9368}"/>
                </a:ext>
              </a:extLst>
            </p:cNvPr>
            <p:cNvSpPr>
              <a:spLocks noChangeAspect="1" noChangeShapeType="1"/>
            </p:cNvSpPr>
            <p:nvPr/>
          </p:nvSpPr>
          <p:spPr bwMode="auto">
            <a:xfrm>
              <a:off x="4438" y="2308"/>
              <a:ext cx="363" cy="347"/>
            </a:xfrm>
            <a:prstGeom prst="line">
              <a:avLst/>
            </a:prstGeom>
            <a:noFill/>
            <a:ln w="365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06" name="Oval 15">
              <a:extLst>
                <a:ext uri="{FF2B5EF4-FFF2-40B4-BE49-F238E27FC236}">
                  <a16:creationId xmlns:a16="http://schemas.microsoft.com/office/drawing/2014/main" id="{3D2CE929-4A80-BA45-855F-3800533741EF}"/>
                </a:ext>
              </a:extLst>
            </p:cNvPr>
            <p:cNvSpPr>
              <a:spLocks noChangeAspect="1" noChangeArrowheads="1"/>
            </p:cNvSpPr>
            <p:nvPr/>
          </p:nvSpPr>
          <p:spPr bwMode="auto">
            <a:xfrm>
              <a:off x="2926" y="1001"/>
              <a:ext cx="662" cy="646"/>
            </a:xfrm>
            <a:prstGeom prst="ellipse">
              <a:avLst/>
            </a:prstGeom>
            <a:solidFill>
              <a:srgbClr val="FFDC99"/>
            </a:solidFill>
            <a:ln w="36513">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3807" name="Oval 16">
              <a:extLst>
                <a:ext uri="{FF2B5EF4-FFF2-40B4-BE49-F238E27FC236}">
                  <a16:creationId xmlns:a16="http://schemas.microsoft.com/office/drawing/2014/main" id="{F7A361BC-8B4F-FA45-BA6A-038FFFDE22B5}"/>
                </a:ext>
              </a:extLst>
            </p:cNvPr>
            <p:cNvSpPr>
              <a:spLocks noChangeAspect="1" noChangeArrowheads="1"/>
            </p:cNvSpPr>
            <p:nvPr/>
          </p:nvSpPr>
          <p:spPr bwMode="auto">
            <a:xfrm>
              <a:off x="1950" y="1773"/>
              <a:ext cx="646" cy="646"/>
            </a:xfrm>
            <a:prstGeom prst="ellipse">
              <a:avLst/>
            </a:prstGeom>
            <a:solidFill>
              <a:srgbClr val="FFDC99"/>
            </a:solidFill>
            <a:ln w="36513">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3808" name="Oval 17">
              <a:extLst>
                <a:ext uri="{FF2B5EF4-FFF2-40B4-BE49-F238E27FC236}">
                  <a16:creationId xmlns:a16="http://schemas.microsoft.com/office/drawing/2014/main" id="{5AEE1A8A-9BF4-6B4D-ABE5-DD8D3B17E49F}"/>
                </a:ext>
              </a:extLst>
            </p:cNvPr>
            <p:cNvSpPr>
              <a:spLocks noChangeAspect="1" noChangeArrowheads="1"/>
            </p:cNvSpPr>
            <p:nvPr/>
          </p:nvSpPr>
          <p:spPr bwMode="auto">
            <a:xfrm>
              <a:off x="3871" y="1773"/>
              <a:ext cx="662" cy="646"/>
            </a:xfrm>
            <a:prstGeom prst="ellipse">
              <a:avLst/>
            </a:prstGeom>
            <a:solidFill>
              <a:srgbClr val="FFDC99"/>
            </a:solidFill>
            <a:ln w="36513">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3809" name="Oval 18">
              <a:extLst>
                <a:ext uri="{FF2B5EF4-FFF2-40B4-BE49-F238E27FC236}">
                  <a16:creationId xmlns:a16="http://schemas.microsoft.com/office/drawing/2014/main" id="{9C9BBA7A-DF1A-BF48-9472-982F25ED9791}"/>
                </a:ext>
              </a:extLst>
            </p:cNvPr>
            <p:cNvSpPr>
              <a:spLocks noChangeAspect="1" noChangeArrowheads="1"/>
            </p:cNvSpPr>
            <p:nvPr/>
          </p:nvSpPr>
          <p:spPr bwMode="auto">
            <a:xfrm>
              <a:off x="1084" y="2671"/>
              <a:ext cx="645" cy="646"/>
            </a:xfrm>
            <a:prstGeom prst="ellipse">
              <a:avLst/>
            </a:prstGeom>
            <a:solidFill>
              <a:srgbClr val="FFDC99"/>
            </a:solidFill>
            <a:ln w="36513">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3810" name="Oval 19">
              <a:extLst>
                <a:ext uri="{FF2B5EF4-FFF2-40B4-BE49-F238E27FC236}">
                  <a16:creationId xmlns:a16="http://schemas.microsoft.com/office/drawing/2014/main" id="{FCCBE87C-24C7-F94C-8C66-9B419756273B}"/>
                </a:ext>
              </a:extLst>
            </p:cNvPr>
            <p:cNvSpPr>
              <a:spLocks noChangeAspect="1" noChangeArrowheads="1"/>
            </p:cNvSpPr>
            <p:nvPr/>
          </p:nvSpPr>
          <p:spPr bwMode="auto">
            <a:xfrm>
              <a:off x="2816" y="2671"/>
              <a:ext cx="630" cy="646"/>
            </a:xfrm>
            <a:prstGeom prst="ellipse">
              <a:avLst/>
            </a:prstGeom>
            <a:solidFill>
              <a:srgbClr val="FFDC99"/>
            </a:solidFill>
            <a:ln w="36513">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3811" name="Oval 20">
              <a:extLst>
                <a:ext uri="{FF2B5EF4-FFF2-40B4-BE49-F238E27FC236}">
                  <a16:creationId xmlns:a16="http://schemas.microsoft.com/office/drawing/2014/main" id="{A493764F-1E56-324D-8897-509766E86267}"/>
                </a:ext>
              </a:extLst>
            </p:cNvPr>
            <p:cNvSpPr>
              <a:spLocks noChangeAspect="1" noChangeArrowheads="1"/>
            </p:cNvSpPr>
            <p:nvPr/>
          </p:nvSpPr>
          <p:spPr bwMode="auto">
            <a:xfrm>
              <a:off x="4738" y="2671"/>
              <a:ext cx="645" cy="646"/>
            </a:xfrm>
            <a:prstGeom prst="ellipse">
              <a:avLst/>
            </a:prstGeom>
            <a:solidFill>
              <a:srgbClr val="FFDC99"/>
            </a:solidFill>
            <a:ln w="36513">
              <a:solidFill>
                <a:srgbClr val="FFDC99"/>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33812" name="Rectangle 21">
              <a:extLst>
                <a:ext uri="{FF2B5EF4-FFF2-40B4-BE49-F238E27FC236}">
                  <a16:creationId xmlns:a16="http://schemas.microsoft.com/office/drawing/2014/main" id="{3686F396-B54F-4745-8CBD-F2BF50D52839}"/>
                </a:ext>
              </a:extLst>
            </p:cNvPr>
            <p:cNvSpPr>
              <a:spLocks noChangeAspect="1" noChangeArrowheads="1"/>
            </p:cNvSpPr>
            <p:nvPr/>
          </p:nvSpPr>
          <p:spPr bwMode="auto">
            <a:xfrm>
              <a:off x="3217" y="1293"/>
              <a:ext cx="14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1</a:t>
              </a:r>
              <a:endParaRPr lang="zh-CN" altLang="en-GB" b="0">
                <a:latin typeface="Times" pitchFamily="2" charset="0"/>
              </a:endParaRPr>
            </a:p>
          </p:txBody>
        </p:sp>
        <p:sp>
          <p:nvSpPr>
            <p:cNvPr id="33813" name="Rectangle 22">
              <a:extLst>
                <a:ext uri="{FF2B5EF4-FFF2-40B4-BE49-F238E27FC236}">
                  <a16:creationId xmlns:a16="http://schemas.microsoft.com/office/drawing/2014/main" id="{1D9D86AC-E0A9-AF40-8F2C-CAF94DE02527}"/>
                </a:ext>
              </a:extLst>
            </p:cNvPr>
            <p:cNvSpPr>
              <a:spLocks noChangeAspect="1" noChangeArrowheads="1"/>
            </p:cNvSpPr>
            <p:nvPr/>
          </p:nvSpPr>
          <p:spPr bwMode="auto">
            <a:xfrm>
              <a:off x="2241" y="2065"/>
              <a:ext cx="14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2</a:t>
              </a:r>
              <a:endParaRPr lang="zh-CN" altLang="en-GB" b="0">
                <a:latin typeface="Times" pitchFamily="2" charset="0"/>
              </a:endParaRPr>
            </a:p>
          </p:txBody>
        </p:sp>
        <p:sp>
          <p:nvSpPr>
            <p:cNvPr id="33814" name="Rectangle 23">
              <a:extLst>
                <a:ext uri="{FF2B5EF4-FFF2-40B4-BE49-F238E27FC236}">
                  <a16:creationId xmlns:a16="http://schemas.microsoft.com/office/drawing/2014/main" id="{7B6D7704-E37C-EB40-8C55-426641FEB59F}"/>
                </a:ext>
              </a:extLst>
            </p:cNvPr>
            <p:cNvSpPr>
              <a:spLocks noChangeAspect="1" noChangeArrowheads="1"/>
            </p:cNvSpPr>
            <p:nvPr/>
          </p:nvSpPr>
          <p:spPr bwMode="auto">
            <a:xfrm>
              <a:off x="1375" y="2963"/>
              <a:ext cx="14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3</a:t>
              </a:r>
              <a:endParaRPr lang="zh-CN" altLang="en-GB" b="0">
                <a:latin typeface="Times" pitchFamily="2" charset="0"/>
              </a:endParaRPr>
            </a:p>
          </p:txBody>
        </p:sp>
        <p:sp>
          <p:nvSpPr>
            <p:cNvPr id="33815" name="Rectangle 24">
              <a:extLst>
                <a:ext uri="{FF2B5EF4-FFF2-40B4-BE49-F238E27FC236}">
                  <a16:creationId xmlns:a16="http://schemas.microsoft.com/office/drawing/2014/main" id="{D6A3418D-004F-7D47-A6DE-F7BB5F17C249}"/>
                </a:ext>
              </a:extLst>
            </p:cNvPr>
            <p:cNvSpPr>
              <a:spLocks noChangeAspect="1" noChangeArrowheads="1"/>
            </p:cNvSpPr>
            <p:nvPr/>
          </p:nvSpPr>
          <p:spPr bwMode="auto">
            <a:xfrm>
              <a:off x="4162" y="2065"/>
              <a:ext cx="14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2</a:t>
              </a:r>
              <a:endParaRPr lang="zh-CN" altLang="en-GB" b="0">
                <a:latin typeface="Times" pitchFamily="2" charset="0"/>
              </a:endParaRPr>
            </a:p>
          </p:txBody>
        </p:sp>
        <p:sp>
          <p:nvSpPr>
            <p:cNvPr id="33816" name="Rectangle 25">
              <a:extLst>
                <a:ext uri="{FF2B5EF4-FFF2-40B4-BE49-F238E27FC236}">
                  <a16:creationId xmlns:a16="http://schemas.microsoft.com/office/drawing/2014/main" id="{D0AA6B60-2000-D040-AABE-75389D5BF56A}"/>
                </a:ext>
              </a:extLst>
            </p:cNvPr>
            <p:cNvSpPr>
              <a:spLocks noChangeAspect="1" noChangeArrowheads="1"/>
            </p:cNvSpPr>
            <p:nvPr/>
          </p:nvSpPr>
          <p:spPr bwMode="auto">
            <a:xfrm>
              <a:off x="3107" y="2963"/>
              <a:ext cx="14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3</a:t>
              </a:r>
              <a:endParaRPr lang="zh-CN" altLang="en-GB" b="0">
                <a:latin typeface="Times" pitchFamily="2" charset="0"/>
              </a:endParaRPr>
            </a:p>
          </p:txBody>
        </p:sp>
        <p:sp>
          <p:nvSpPr>
            <p:cNvPr id="33817" name="Rectangle 26">
              <a:extLst>
                <a:ext uri="{FF2B5EF4-FFF2-40B4-BE49-F238E27FC236}">
                  <a16:creationId xmlns:a16="http://schemas.microsoft.com/office/drawing/2014/main" id="{AFBCFFEA-BBF3-5E4C-AC5C-13863BA90405}"/>
                </a:ext>
              </a:extLst>
            </p:cNvPr>
            <p:cNvSpPr>
              <a:spLocks noChangeAspect="1" noChangeArrowheads="1"/>
            </p:cNvSpPr>
            <p:nvPr/>
          </p:nvSpPr>
          <p:spPr bwMode="auto">
            <a:xfrm>
              <a:off x="5028" y="2963"/>
              <a:ext cx="14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3</a:t>
              </a:r>
              <a:endParaRPr lang="zh-CN" altLang="en-GB" b="0">
                <a:latin typeface="Times" pitchFamily="2" charset="0"/>
              </a:endParaRPr>
            </a:p>
          </p:txBody>
        </p:sp>
        <p:sp>
          <p:nvSpPr>
            <p:cNvPr id="33818" name="Rectangle 27">
              <a:extLst>
                <a:ext uri="{FF2B5EF4-FFF2-40B4-BE49-F238E27FC236}">
                  <a16:creationId xmlns:a16="http://schemas.microsoft.com/office/drawing/2014/main" id="{BA2AFE03-142E-6C4F-B60D-4F562A481095}"/>
                </a:ext>
              </a:extLst>
            </p:cNvPr>
            <p:cNvSpPr>
              <a:spLocks noChangeAspect="1" noChangeArrowheads="1"/>
            </p:cNvSpPr>
            <p:nvPr/>
          </p:nvSpPr>
          <p:spPr bwMode="auto">
            <a:xfrm>
              <a:off x="839" y="3529"/>
              <a:ext cx="508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US" altLang="zh-CN" sz="2000" b="0">
                  <a:solidFill>
                    <a:srgbClr val="000000"/>
                  </a:solidFill>
                  <a:latin typeface="Arial" panose="020B0604020202020204" pitchFamily="34" charset="0"/>
                </a:rPr>
                <a:t>              </a:t>
              </a:r>
              <a:r>
                <a:rPr lang="zh-CN" altLang="en-US" sz="2000" b="0">
                  <a:solidFill>
                    <a:srgbClr val="000000"/>
                  </a:solidFill>
                  <a:latin typeface="Arial" panose="020B0604020202020204" pitchFamily="34" charset="0"/>
                </a:rPr>
                <a:t>同步子网结构示例</a:t>
              </a:r>
              <a:endParaRPr lang="en-GB" altLang="zh-CN" sz="2000" b="0">
                <a:solidFill>
                  <a:srgbClr val="000000"/>
                </a:solidFill>
                <a:latin typeface="Arial" panose="020B0604020202020204" pitchFamily="34" charset="0"/>
              </a:endParaRPr>
            </a:p>
          </p:txBody>
        </p:sp>
      </p:grpSp>
      <p:sp>
        <p:nvSpPr>
          <p:cNvPr id="2" name="日期占位符 1">
            <a:extLst>
              <a:ext uri="{FF2B5EF4-FFF2-40B4-BE49-F238E27FC236}">
                <a16:creationId xmlns:a16="http://schemas.microsoft.com/office/drawing/2014/main" id="{AD313A8D-269D-5F4A-B93E-83D599FD31E1}"/>
              </a:ext>
            </a:extLst>
          </p:cNvPr>
          <p:cNvSpPr>
            <a:spLocks noGrp="1"/>
          </p:cNvSpPr>
          <p:nvPr>
            <p:ph type="dt" sz="half" idx="10"/>
          </p:nvPr>
        </p:nvSpPr>
        <p:spPr/>
        <p:txBody>
          <a:bodyPr/>
          <a:lstStyle/>
          <a:p>
            <a:pPr>
              <a:defRPr/>
            </a:pPr>
            <a:fld id="{610AE7E1-6F5F-E249-8618-C38AE47476BA}" type="datetime1">
              <a:rPr lang="zh-CN" altLang="en-US" smtClean="0"/>
              <a:t>2022/9/15</a:t>
            </a:fld>
            <a:endParaRPr lang="zh-CN" altLang="en-US"/>
          </a:p>
        </p:txBody>
      </p:sp>
      <p:sp>
        <p:nvSpPr>
          <p:cNvPr id="3" name="页脚占位符 2">
            <a:extLst>
              <a:ext uri="{FF2B5EF4-FFF2-40B4-BE49-F238E27FC236}">
                <a16:creationId xmlns:a16="http://schemas.microsoft.com/office/drawing/2014/main" id="{16D43873-B5C6-224D-AE7B-907B72199FF7}"/>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FC206E02-9152-A74C-9F5A-0BFA906AD536}"/>
              </a:ext>
            </a:extLst>
          </p:cNvPr>
          <p:cNvSpPr>
            <a:spLocks noGrp="1"/>
          </p:cNvSpPr>
          <p:nvPr>
            <p:ph type="sldNum" sz="quarter" idx="12"/>
          </p:nvPr>
        </p:nvSpPr>
        <p:spPr/>
        <p:txBody>
          <a:bodyPr/>
          <a:lstStyle/>
          <a:p>
            <a:pPr>
              <a:defRPr/>
            </a:pPr>
            <a:fld id="{5392737F-CB10-5A4E-975C-5930D278B01B}" type="slidenum">
              <a:rPr lang="zh-CN" altLang="en-US" smtClean="0"/>
              <a:pPr>
                <a:defRPr/>
              </a:pPr>
              <a:t>17</a:t>
            </a:fld>
            <a:endParaRPr lang="zh-CN" altLang="en-US"/>
          </a:p>
        </p:txBody>
      </p:sp>
      <p:pic>
        <p:nvPicPr>
          <p:cNvPr id="54274" name="Picture 2">
            <a:extLst>
              <a:ext uri="{FF2B5EF4-FFF2-40B4-BE49-F238E27FC236}">
                <a16:creationId xmlns:a16="http://schemas.microsoft.com/office/drawing/2014/main" id="{8B0081DC-D87E-0248-871F-2E890CBD8A7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46570" y="1914575"/>
            <a:ext cx="4634694" cy="41418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0260564A-B3B3-894D-8534-B59B4EADD336}"/>
              </a:ext>
            </a:extLst>
          </p:cNvPr>
          <p:cNvSpPr>
            <a:spLocks noGrp="1" noChangeArrowheads="1"/>
          </p:cNvSpPr>
          <p:nvPr>
            <p:ph type="title"/>
          </p:nvPr>
        </p:nvSpPr>
        <p:spPr>
          <a:xfrm>
            <a:off x="628650" y="0"/>
            <a:ext cx="7588250" cy="928688"/>
          </a:xfrm>
        </p:spPr>
        <p:txBody>
          <a:bodyPr/>
          <a:lstStyle/>
          <a:p>
            <a:r>
              <a:rPr lang="zh-CN" altLang="en-US"/>
              <a:t>同步物理时钟</a:t>
            </a:r>
          </a:p>
        </p:txBody>
      </p:sp>
      <p:sp>
        <p:nvSpPr>
          <p:cNvPr id="34818" name="Rectangle 3">
            <a:extLst>
              <a:ext uri="{FF2B5EF4-FFF2-40B4-BE49-F238E27FC236}">
                <a16:creationId xmlns:a16="http://schemas.microsoft.com/office/drawing/2014/main" id="{8F976D77-4040-4C43-925A-3C1481EC72B2}"/>
              </a:ext>
            </a:extLst>
          </p:cNvPr>
          <p:cNvSpPr>
            <a:spLocks noGrp="1" noChangeArrowheads="1"/>
          </p:cNvSpPr>
          <p:nvPr>
            <p:ph idx="1"/>
          </p:nvPr>
        </p:nvSpPr>
        <p:spPr/>
        <p:txBody>
          <a:bodyPr/>
          <a:lstStyle/>
          <a:p>
            <a:r>
              <a:rPr lang="zh-CN" altLang="en-US" dirty="0"/>
              <a:t>同步模式</a:t>
            </a:r>
          </a:p>
          <a:p>
            <a:pPr lvl="1"/>
            <a:r>
              <a:rPr lang="zh-CN" altLang="en-US" dirty="0"/>
              <a:t>组播模式 </a:t>
            </a:r>
            <a:r>
              <a:rPr lang="en-US" altLang="zh-CN" dirty="0"/>
              <a:t>multicast/broadcast</a:t>
            </a:r>
            <a:r>
              <a:rPr lang="zh-CN" altLang="en-US" dirty="0"/>
              <a:t> </a:t>
            </a:r>
            <a:r>
              <a:rPr lang="en-US" altLang="zh-CN" dirty="0"/>
              <a:t>mode</a:t>
            </a:r>
            <a:endParaRPr lang="zh-CN" altLang="en-US" dirty="0"/>
          </a:p>
          <a:p>
            <a:pPr lvl="2"/>
            <a:r>
              <a:rPr lang="zh-CN" altLang="en-US" dirty="0"/>
              <a:t>适用于高速</a:t>
            </a:r>
            <a:r>
              <a:rPr lang="en-US" altLang="zh-CN" dirty="0"/>
              <a:t>LAN</a:t>
            </a:r>
          </a:p>
          <a:p>
            <a:pPr lvl="2"/>
            <a:r>
              <a:rPr lang="zh-CN" altLang="en-US" dirty="0"/>
              <a:t>准确度较低，但效率高</a:t>
            </a:r>
          </a:p>
          <a:p>
            <a:pPr lvl="1"/>
            <a:r>
              <a:rPr lang="zh-CN" altLang="en-US" dirty="0"/>
              <a:t>服务器</a:t>
            </a:r>
            <a:r>
              <a:rPr lang="en-US" altLang="zh-CN" dirty="0"/>
              <a:t>/</a:t>
            </a:r>
            <a:r>
              <a:rPr lang="zh-CN" altLang="en-US" dirty="0"/>
              <a:t>客户端模式 </a:t>
            </a:r>
            <a:r>
              <a:rPr lang="en-US" altLang="zh-CN" dirty="0"/>
              <a:t>server/client</a:t>
            </a:r>
            <a:r>
              <a:rPr lang="zh-CN" altLang="en-US" dirty="0"/>
              <a:t> </a:t>
            </a:r>
            <a:r>
              <a:rPr lang="en-US" altLang="zh-CN" dirty="0"/>
              <a:t>mode</a:t>
            </a:r>
            <a:endParaRPr lang="zh-CN" altLang="en-US" dirty="0"/>
          </a:p>
          <a:p>
            <a:pPr lvl="2"/>
            <a:r>
              <a:rPr lang="zh-CN" altLang="en-US" dirty="0"/>
              <a:t>与</a:t>
            </a:r>
            <a:r>
              <a:rPr lang="en-US" altLang="zh-CN" dirty="0"/>
              <a:t>Cristian</a:t>
            </a:r>
            <a:r>
              <a:rPr lang="zh-CN" altLang="en-US" dirty="0"/>
              <a:t>算法类似</a:t>
            </a:r>
          </a:p>
          <a:p>
            <a:pPr lvl="2"/>
            <a:r>
              <a:rPr lang="zh-CN" altLang="en-US" dirty="0"/>
              <a:t>准确度高于组播</a:t>
            </a:r>
          </a:p>
          <a:p>
            <a:pPr lvl="1"/>
            <a:r>
              <a:rPr lang="zh-CN" altLang="en-US" dirty="0"/>
              <a:t>对称模式 </a:t>
            </a:r>
            <a:r>
              <a:rPr lang="en-US" altLang="zh-CN" dirty="0"/>
              <a:t>symmetric</a:t>
            </a:r>
            <a:r>
              <a:rPr lang="zh-CN" altLang="en-US" dirty="0"/>
              <a:t> </a:t>
            </a:r>
            <a:r>
              <a:rPr lang="en-US" altLang="zh-CN" dirty="0"/>
              <a:t>mode</a:t>
            </a:r>
            <a:endParaRPr lang="zh-CN" altLang="en-US" dirty="0"/>
          </a:p>
          <a:p>
            <a:pPr lvl="2"/>
            <a:r>
              <a:rPr lang="zh-CN" altLang="en-US" dirty="0"/>
              <a:t>保留时序信息</a:t>
            </a:r>
          </a:p>
          <a:p>
            <a:pPr lvl="2"/>
            <a:r>
              <a:rPr lang="zh-CN" altLang="en-US" dirty="0"/>
              <a:t>准确度最高</a:t>
            </a:r>
          </a:p>
        </p:txBody>
      </p:sp>
      <p:sp>
        <p:nvSpPr>
          <p:cNvPr id="2" name="日期占位符 1">
            <a:extLst>
              <a:ext uri="{FF2B5EF4-FFF2-40B4-BE49-F238E27FC236}">
                <a16:creationId xmlns:a16="http://schemas.microsoft.com/office/drawing/2014/main" id="{3EA15D26-81A8-AE4B-9672-A1AA4C8AC285}"/>
              </a:ext>
            </a:extLst>
          </p:cNvPr>
          <p:cNvSpPr>
            <a:spLocks noGrp="1"/>
          </p:cNvSpPr>
          <p:nvPr>
            <p:ph type="dt" sz="half" idx="10"/>
          </p:nvPr>
        </p:nvSpPr>
        <p:spPr/>
        <p:txBody>
          <a:bodyPr/>
          <a:lstStyle/>
          <a:p>
            <a:pPr>
              <a:defRPr/>
            </a:pPr>
            <a:fld id="{D6DA46F0-6ACA-E249-A9F8-C254AE0FBC70}" type="datetime1">
              <a:rPr lang="zh-CN" altLang="en-US" smtClean="0"/>
              <a:t>2022/9/15</a:t>
            </a:fld>
            <a:endParaRPr lang="zh-CN" altLang="en-US"/>
          </a:p>
        </p:txBody>
      </p:sp>
      <p:sp>
        <p:nvSpPr>
          <p:cNvPr id="3" name="页脚占位符 2">
            <a:extLst>
              <a:ext uri="{FF2B5EF4-FFF2-40B4-BE49-F238E27FC236}">
                <a16:creationId xmlns:a16="http://schemas.microsoft.com/office/drawing/2014/main" id="{F8B2A41E-BDB4-3C48-BD9C-AF25CBD93A1B}"/>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E2995546-82D7-8C47-B578-F8FDD83F1187}"/>
              </a:ext>
            </a:extLst>
          </p:cNvPr>
          <p:cNvSpPr>
            <a:spLocks noGrp="1"/>
          </p:cNvSpPr>
          <p:nvPr>
            <p:ph type="sldNum" sz="quarter" idx="12"/>
          </p:nvPr>
        </p:nvSpPr>
        <p:spPr/>
        <p:txBody>
          <a:bodyPr/>
          <a:lstStyle/>
          <a:p>
            <a:pPr>
              <a:defRPr/>
            </a:pPr>
            <a:fld id="{5392737F-CB10-5A4E-975C-5930D278B01B}" type="slidenum">
              <a:rPr lang="zh-CN" altLang="en-US" smtClean="0"/>
              <a:pPr>
                <a:defRPr/>
              </a:pPr>
              <a:t>18</a:t>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B5573EED-E9F1-0541-A731-61711B482AE1}"/>
              </a:ext>
            </a:extLst>
          </p:cNvPr>
          <p:cNvSpPr>
            <a:spLocks noGrp="1" noChangeArrowheads="1"/>
          </p:cNvSpPr>
          <p:nvPr>
            <p:ph type="title"/>
          </p:nvPr>
        </p:nvSpPr>
        <p:spPr/>
        <p:txBody>
          <a:bodyPr/>
          <a:lstStyle/>
          <a:p>
            <a:r>
              <a:rPr lang="zh-CN" altLang="en-US"/>
              <a:t>同步物理时钟</a:t>
            </a:r>
          </a:p>
        </p:txBody>
      </p:sp>
      <p:sp>
        <p:nvSpPr>
          <p:cNvPr id="6" name="内容占位符 5">
            <a:extLst>
              <a:ext uri="{FF2B5EF4-FFF2-40B4-BE49-F238E27FC236}">
                <a16:creationId xmlns:a16="http://schemas.microsoft.com/office/drawing/2014/main" id="{15AEA369-23F0-3D4E-95F8-AC4DDD4BD775}"/>
              </a:ext>
            </a:extLst>
          </p:cNvPr>
          <p:cNvSpPr>
            <a:spLocks noGrp="1"/>
          </p:cNvSpPr>
          <p:nvPr>
            <p:ph idx="1"/>
          </p:nvPr>
        </p:nvSpPr>
        <p:spPr/>
        <p:txBody>
          <a:bodyPr/>
          <a:lstStyle/>
          <a:p>
            <a:r>
              <a:rPr kumimoji="1" lang="zh-CN" altLang="en-US" dirty="0"/>
              <a:t>若消息</a:t>
            </a:r>
            <a:r>
              <a:rPr kumimoji="1" lang="en-US" altLang="zh-CN" dirty="0"/>
              <a:t>m</a:t>
            </a:r>
            <a:r>
              <a:rPr kumimoji="1" lang="zh-CN" altLang="en-US" dirty="0"/>
              <a:t>、</a:t>
            </a:r>
            <a:r>
              <a:rPr kumimoji="1" lang="en-US" altLang="zh-CN" dirty="0"/>
              <a:t>m’</a:t>
            </a:r>
            <a:r>
              <a:rPr kumimoji="1" lang="zh-CN" altLang="en-US" dirty="0"/>
              <a:t>的实际传输时间分别为</a:t>
            </a:r>
            <a:r>
              <a:rPr kumimoji="1" lang="en-US" altLang="zh-CN" dirty="0"/>
              <a:t>t</a:t>
            </a:r>
            <a:r>
              <a:rPr kumimoji="1" lang="zh-CN" altLang="en-US" dirty="0"/>
              <a:t>、</a:t>
            </a:r>
            <a:r>
              <a:rPr kumimoji="1" lang="en-US" altLang="zh-CN" dirty="0"/>
              <a:t>t’</a:t>
            </a:r>
            <a:r>
              <a:rPr kumimoji="1" lang="zh-CN" altLang="en-US" dirty="0"/>
              <a:t>；</a:t>
            </a:r>
            <a:r>
              <a:rPr kumimoji="1" lang="en-US" altLang="zh-CN" dirty="0"/>
              <a:t>o</a:t>
            </a:r>
            <a:r>
              <a:rPr kumimoji="1" lang="zh-CN" altLang="en-US" dirty="0"/>
              <a:t>为</a:t>
            </a:r>
            <a:r>
              <a:rPr kumimoji="1" lang="en-US" altLang="zh-CN" dirty="0"/>
              <a:t>B</a:t>
            </a:r>
            <a:r>
              <a:rPr kumimoji="1" lang="zh-CN" altLang="en-US" dirty="0"/>
              <a:t>时钟相对于</a:t>
            </a:r>
            <a:r>
              <a:rPr kumimoji="1" lang="en-US" altLang="zh-CN" dirty="0"/>
              <a:t>A</a:t>
            </a:r>
            <a:r>
              <a:rPr kumimoji="1" lang="zh-CN" altLang="en-US" dirty="0"/>
              <a:t>时钟的实际偏移，</a:t>
            </a:r>
            <a:r>
              <a:rPr kumimoji="1" lang="en-US" altLang="zh-CN" dirty="0"/>
              <a:t>oi</a:t>
            </a:r>
            <a:r>
              <a:rPr kumimoji="1" lang="zh-CN" altLang="en-US" dirty="0"/>
              <a:t>为偏移估计，</a:t>
            </a:r>
            <a:r>
              <a:rPr kumimoji="1" lang="en-US" altLang="zh-CN" dirty="0"/>
              <a:t>di</a:t>
            </a:r>
            <a:r>
              <a:rPr kumimoji="1" lang="zh-CN" altLang="en-US" dirty="0"/>
              <a:t>为总延迟估计，则</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t>oi</a:t>
            </a:r>
            <a:r>
              <a:rPr kumimoji="1" lang="zh-CN" altLang="en-US" dirty="0"/>
              <a:t>推导：设 </a:t>
            </a:r>
            <a:r>
              <a:rPr kumimoji="1" lang="en-US" altLang="zh-CN" dirty="0"/>
              <a:t>t=t’</a:t>
            </a:r>
            <a:endParaRPr kumimoji="1" lang="zh-CN" altLang="en-US" dirty="0"/>
          </a:p>
          <a:p>
            <a:endParaRPr kumimoji="1" lang="zh-CN" altLang="en-US" dirty="0"/>
          </a:p>
          <a:p>
            <a:endParaRPr kumimoji="1" lang="zh-CN" altLang="en-US" dirty="0"/>
          </a:p>
        </p:txBody>
      </p:sp>
      <p:sp>
        <p:nvSpPr>
          <p:cNvPr id="2" name="日期占位符 1">
            <a:extLst>
              <a:ext uri="{FF2B5EF4-FFF2-40B4-BE49-F238E27FC236}">
                <a16:creationId xmlns:a16="http://schemas.microsoft.com/office/drawing/2014/main" id="{1942311E-4742-1442-A128-90291E5D2251}"/>
              </a:ext>
            </a:extLst>
          </p:cNvPr>
          <p:cNvSpPr>
            <a:spLocks noGrp="1"/>
          </p:cNvSpPr>
          <p:nvPr>
            <p:ph type="dt" sz="half" idx="10"/>
          </p:nvPr>
        </p:nvSpPr>
        <p:spPr/>
        <p:txBody>
          <a:bodyPr/>
          <a:lstStyle/>
          <a:p>
            <a:pPr>
              <a:defRPr/>
            </a:pPr>
            <a:fld id="{E57160CB-6B6C-804A-B8E2-D8D5F990660B}" type="datetime1">
              <a:rPr lang="zh-CN" altLang="en-US" smtClean="0"/>
              <a:t>2022/9/15</a:t>
            </a:fld>
            <a:endParaRPr lang="zh-CN" altLang="en-US"/>
          </a:p>
        </p:txBody>
      </p:sp>
      <p:sp>
        <p:nvSpPr>
          <p:cNvPr id="3" name="页脚占位符 2">
            <a:extLst>
              <a:ext uri="{FF2B5EF4-FFF2-40B4-BE49-F238E27FC236}">
                <a16:creationId xmlns:a16="http://schemas.microsoft.com/office/drawing/2014/main" id="{89F63849-8E9C-804D-909C-9F71FE66AB00}"/>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16AF35ED-2466-BB4A-9BE7-2788493BF52B}"/>
              </a:ext>
            </a:extLst>
          </p:cNvPr>
          <p:cNvSpPr>
            <a:spLocks noGrp="1"/>
          </p:cNvSpPr>
          <p:nvPr>
            <p:ph type="sldNum" sz="quarter" idx="12"/>
          </p:nvPr>
        </p:nvSpPr>
        <p:spPr/>
        <p:txBody>
          <a:bodyPr/>
          <a:lstStyle/>
          <a:p>
            <a:pPr>
              <a:defRPr/>
            </a:pPr>
            <a:fld id="{ACF43632-D9B7-2543-BD21-C639F23BBE77}" type="slidenum">
              <a:rPr lang="zh-CN" altLang="en-US" smtClean="0"/>
              <a:pPr>
                <a:defRPr/>
              </a:pPr>
              <a:t>19</a:t>
            </a:fld>
            <a:endParaRPr lang="zh-CN" altLang="en-US"/>
          </a:p>
        </p:txBody>
      </p:sp>
      <p:grpSp>
        <p:nvGrpSpPr>
          <p:cNvPr id="35844" name="Group 60">
            <a:extLst>
              <a:ext uri="{FF2B5EF4-FFF2-40B4-BE49-F238E27FC236}">
                <a16:creationId xmlns:a16="http://schemas.microsoft.com/office/drawing/2014/main" id="{295BF171-025F-2F4F-B53C-C6B167837F26}"/>
              </a:ext>
            </a:extLst>
          </p:cNvPr>
          <p:cNvGrpSpPr>
            <a:grpSpLocks noChangeAspect="1"/>
          </p:cNvGrpSpPr>
          <p:nvPr/>
        </p:nvGrpSpPr>
        <p:grpSpPr bwMode="auto">
          <a:xfrm>
            <a:off x="2251310" y="2060848"/>
            <a:ext cx="5417034" cy="1724955"/>
            <a:chOff x="703" y="1480"/>
            <a:chExt cx="4210" cy="1341"/>
          </a:xfrm>
        </p:grpSpPr>
        <p:sp>
          <p:nvSpPr>
            <p:cNvPr id="35847" name="Freeform 29">
              <a:extLst>
                <a:ext uri="{FF2B5EF4-FFF2-40B4-BE49-F238E27FC236}">
                  <a16:creationId xmlns:a16="http://schemas.microsoft.com/office/drawing/2014/main" id="{EC5DB3A8-11FA-F343-83ED-6839B33A40C2}"/>
                </a:ext>
              </a:extLst>
            </p:cNvPr>
            <p:cNvSpPr>
              <a:spLocks noChangeAspect="1"/>
            </p:cNvSpPr>
            <p:nvPr/>
          </p:nvSpPr>
          <p:spPr bwMode="auto">
            <a:xfrm>
              <a:off x="4200" y="1803"/>
              <a:ext cx="45" cy="75"/>
            </a:xfrm>
            <a:custGeom>
              <a:avLst/>
              <a:gdLst>
                <a:gd name="T0" fmla="*/ 2 w 56"/>
                <a:gd name="T1" fmla="*/ 2 h 93"/>
                <a:gd name="T2" fmla="*/ 0 w 56"/>
                <a:gd name="T3" fmla="*/ 2 h 93"/>
                <a:gd name="T4" fmla="*/ 2 w 56"/>
                <a:gd name="T5" fmla="*/ 0 h 93"/>
                <a:gd name="T6" fmla="*/ 2 w 56"/>
                <a:gd name="T7" fmla="*/ 2 h 93"/>
                <a:gd name="T8" fmla="*/ 2 w 56"/>
                <a:gd name="T9" fmla="*/ 2 h 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93">
                  <a:moveTo>
                    <a:pt x="18" y="93"/>
                  </a:moveTo>
                  <a:lnTo>
                    <a:pt x="0" y="75"/>
                  </a:lnTo>
                  <a:lnTo>
                    <a:pt x="56" y="0"/>
                  </a:lnTo>
                  <a:lnTo>
                    <a:pt x="37" y="93"/>
                  </a:lnTo>
                  <a:lnTo>
                    <a:pt x="18" y="93"/>
                  </a:lnTo>
                  <a:close/>
                </a:path>
              </a:pathLst>
            </a:custGeom>
            <a:solidFill>
              <a:srgbClr val="000000"/>
            </a:solidFill>
            <a:ln w="44450">
              <a:solidFill>
                <a:srgbClr val="000000"/>
              </a:solidFill>
              <a:prstDash val="solid"/>
              <a:round/>
              <a:headEnd/>
              <a:tailEnd/>
            </a:ln>
          </p:spPr>
          <p:txBody>
            <a:bodyPr/>
            <a:lstStyle/>
            <a:p>
              <a:endParaRPr lang="zh-CN" altLang="en-US" sz="1600"/>
            </a:p>
          </p:txBody>
        </p:sp>
        <p:sp>
          <p:nvSpPr>
            <p:cNvPr id="35848" name="Line 30">
              <a:extLst>
                <a:ext uri="{FF2B5EF4-FFF2-40B4-BE49-F238E27FC236}">
                  <a16:creationId xmlns:a16="http://schemas.microsoft.com/office/drawing/2014/main" id="{7D61071F-470C-6644-BB74-14CBC2342194}"/>
                </a:ext>
              </a:extLst>
            </p:cNvPr>
            <p:cNvSpPr>
              <a:spLocks noChangeAspect="1" noChangeShapeType="1"/>
            </p:cNvSpPr>
            <p:nvPr/>
          </p:nvSpPr>
          <p:spPr bwMode="auto">
            <a:xfrm flipV="1">
              <a:off x="3960" y="1878"/>
              <a:ext cx="254" cy="658"/>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35849" name="Freeform 31">
              <a:extLst>
                <a:ext uri="{FF2B5EF4-FFF2-40B4-BE49-F238E27FC236}">
                  <a16:creationId xmlns:a16="http://schemas.microsoft.com/office/drawing/2014/main" id="{F07A02E9-713F-8145-8FF7-AEAE31CBFE15}"/>
                </a:ext>
              </a:extLst>
            </p:cNvPr>
            <p:cNvSpPr>
              <a:spLocks noChangeAspect="1"/>
            </p:cNvSpPr>
            <p:nvPr/>
          </p:nvSpPr>
          <p:spPr bwMode="auto">
            <a:xfrm>
              <a:off x="3122" y="2431"/>
              <a:ext cx="45" cy="76"/>
            </a:xfrm>
            <a:custGeom>
              <a:avLst/>
              <a:gdLst>
                <a:gd name="T0" fmla="*/ 2 w 56"/>
                <a:gd name="T1" fmla="*/ 0 h 94"/>
                <a:gd name="T2" fmla="*/ 2 w 56"/>
                <a:gd name="T3" fmla="*/ 0 h 94"/>
                <a:gd name="T4" fmla="*/ 2 w 56"/>
                <a:gd name="T5" fmla="*/ 2 h 94"/>
                <a:gd name="T6" fmla="*/ 0 w 56"/>
                <a:gd name="T7" fmla="*/ 2 h 94"/>
                <a:gd name="T8" fmla="*/ 2 w 56"/>
                <a:gd name="T9" fmla="*/ 0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94">
                  <a:moveTo>
                    <a:pt x="19" y="0"/>
                  </a:moveTo>
                  <a:lnTo>
                    <a:pt x="37" y="0"/>
                  </a:lnTo>
                  <a:lnTo>
                    <a:pt x="56" y="94"/>
                  </a:lnTo>
                  <a:lnTo>
                    <a:pt x="0" y="19"/>
                  </a:lnTo>
                  <a:lnTo>
                    <a:pt x="19" y="0"/>
                  </a:lnTo>
                  <a:close/>
                </a:path>
              </a:pathLst>
            </a:custGeom>
            <a:solidFill>
              <a:srgbClr val="000000"/>
            </a:solidFill>
            <a:ln w="44450">
              <a:solidFill>
                <a:srgbClr val="000000"/>
              </a:solidFill>
              <a:prstDash val="solid"/>
              <a:round/>
              <a:headEnd/>
              <a:tailEnd/>
            </a:ln>
          </p:spPr>
          <p:txBody>
            <a:bodyPr/>
            <a:lstStyle/>
            <a:p>
              <a:endParaRPr lang="zh-CN" altLang="en-US" sz="1600"/>
            </a:p>
          </p:txBody>
        </p:sp>
        <p:sp>
          <p:nvSpPr>
            <p:cNvPr id="35850" name="Line 32">
              <a:extLst>
                <a:ext uri="{FF2B5EF4-FFF2-40B4-BE49-F238E27FC236}">
                  <a16:creationId xmlns:a16="http://schemas.microsoft.com/office/drawing/2014/main" id="{24C52A0B-C216-1548-9F3A-8F49C2796F6C}"/>
                </a:ext>
              </a:extLst>
            </p:cNvPr>
            <p:cNvSpPr>
              <a:spLocks noChangeAspect="1" noChangeShapeType="1"/>
            </p:cNvSpPr>
            <p:nvPr/>
          </p:nvSpPr>
          <p:spPr bwMode="auto">
            <a:xfrm>
              <a:off x="2897" y="1773"/>
              <a:ext cx="240" cy="658"/>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35851" name="Freeform 33">
              <a:extLst>
                <a:ext uri="{FF2B5EF4-FFF2-40B4-BE49-F238E27FC236}">
                  <a16:creationId xmlns:a16="http://schemas.microsoft.com/office/drawing/2014/main" id="{577049D8-3282-A349-B555-1C8959828554}"/>
                </a:ext>
              </a:extLst>
            </p:cNvPr>
            <p:cNvSpPr>
              <a:spLocks noChangeAspect="1"/>
            </p:cNvSpPr>
            <p:nvPr/>
          </p:nvSpPr>
          <p:spPr bwMode="auto">
            <a:xfrm>
              <a:off x="2164" y="1803"/>
              <a:ext cx="45" cy="75"/>
            </a:xfrm>
            <a:custGeom>
              <a:avLst/>
              <a:gdLst>
                <a:gd name="T0" fmla="*/ 2 w 56"/>
                <a:gd name="T1" fmla="*/ 2 h 93"/>
                <a:gd name="T2" fmla="*/ 0 w 56"/>
                <a:gd name="T3" fmla="*/ 2 h 93"/>
                <a:gd name="T4" fmla="*/ 2 w 56"/>
                <a:gd name="T5" fmla="*/ 0 h 93"/>
                <a:gd name="T6" fmla="*/ 2 w 56"/>
                <a:gd name="T7" fmla="*/ 2 h 93"/>
                <a:gd name="T8" fmla="*/ 2 w 56"/>
                <a:gd name="T9" fmla="*/ 2 h 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93">
                  <a:moveTo>
                    <a:pt x="18" y="93"/>
                  </a:moveTo>
                  <a:lnTo>
                    <a:pt x="0" y="75"/>
                  </a:lnTo>
                  <a:lnTo>
                    <a:pt x="56" y="0"/>
                  </a:lnTo>
                  <a:lnTo>
                    <a:pt x="37" y="93"/>
                  </a:lnTo>
                  <a:lnTo>
                    <a:pt x="18" y="93"/>
                  </a:lnTo>
                  <a:close/>
                </a:path>
              </a:pathLst>
            </a:custGeom>
            <a:solidFill>
              <a:srgbClr val="000000"/>
            </a:solidFill>
            <a:ln w="44450">
              <a:solidFill>
                <a:srgbClr val="000000"/>
              </a:solidFill>
              <a:prstDash val="solid"/>
              <a:round/>
              <a:headEnd/>
              <a:tailEnd/>
            </a:ln>
          </p:spPr>
          <p:txBody>
            <a:bodyPr/>
            <a:lstStyle/>
            <a:p>
              <a:endParaRPr lang="zh-CN" altLang="en-US" sz="1600"/>
            </a:p>
          </p:txBody>
        </p:sp>
        <p:sp>
          <p:nvSpPr>
            <p:cNvPr id="35852" name="Line 34">
              <a:extLst>
                <a:ext uri="{FF2B5EF4-FFF2-40B4-BE49-F238E27FC236}">
                  <a16:creationId xmlns:a16="http://schemas.microsoft.com/office/drawing/2014/main" id="{A109F891-FCAC-1345-AC01-51D144AB4ABF}"/>
                </a:ext>
              </a:extLst>
            </p:cNvPr>
            <p:cNvSpPr>
              <a:spLocks noChangeAspect="1" noChangeShapeType="1"/>
            </p:cNvSpPr>
            <p:nvPr/>
          </p:nvSpPr>
          <p:spPr bwMode="auto">
            <a:xfrm flipV="1">
              <a:off x="1924" y="1878"/>
              <a:ext cx="255" cy="658"/>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35853" name="Freeform 35">
              <a:extLst>
                <a:ext uri="{FF2B5EF4-FFF2-40B4-BE49-F238E27FC236}">
                  <a16:creationId xmlns:a16="http://schemas.microsoft.com/office/drawing/2014/main" id="{0EE011C3-65A2-794B-958E-D1C397F3401D}"/>
                </a:ext>
              </a:extLst>
            </p:cNvPr>
            <p:cNvSpPr>
              <a:spLocks noChangeAspect="1"/>
            </p:cNvSpPr>
            <p:nvPr/>
          </p:nvSpPr>
          <p:spPr bwMode="auto">
            <a:xfrm>
              <a:off x="1191" y="2431"/>
              <a:ext cx="45" cy="76"/>
            </a:xfrm>
            <a:custGeom>
              <a:avLst/>
              <a:gdLst>
                <a:gd name="T0" fmla="*/ 2 w 56"/>
                <a:gd name="T1" fmla="*/ 0 h 94"/>
                <a:gd name="T2" fmla="*/ 2 w 56"/>
                <a:gd name="T3" fmla="*/ 0 h 94"/>
                <a:gd name="T4" fmla="*/ 2 w 56"/>
                <a:gd name="T5" fmla="*/ 2 h 94"/>
                <a:gd name="T6" fmla="*/ 0 w 56"/>
                <a:gd name="T7" fmla="*/ 2 h 94"/>
                <a:gd name="T8" fmla="*/ 2 w 56"/>
                <a:gd name="T9" fmla="*/ 0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94">
                  <a:moveTo>
                    <a:pt x="37" y="0"/>
                  </a:moveTo>
                  <a:lnTo>
                    <a:pt x="56" y="0"/>
                  </a:lnTo>
                  <a:lnTo>
                    <a:pt x="56" y="94"/>
                  </a:lnTo>
                  <a:lnTo>
                    <a:pt x="0" y="19"/>
                  </a:lnTo>
                  <a:lnTo>
                    <a:pt x="37" y="0"/>
                  </a:lnTo>
                  <a:close/>
                </a:path>
              </a:pathLst>
            </a:custGeom>
            <a:solidFill>
              <a:srgbClr val="000000"/>
            </a:solidFill>
            <a:ln w="44450">
              <a:solidFill>
                <a:srgbClr val="000000"/>
              </a:solidFill>
              <a:prstDash val="solid"/>
              <a:round/>
              <a:headEnd/>
              <a:tailEnd/>
            </a:ln>
          </p:spPr>
          <p:txBody>
            <a:bodyPr/>
            <a:lstStyle/>
            <a:p>
              <a:endParaRPr lang="zh-CN" altLang="en-US" sz="1600"/>
            </a:p>
          </p:txBody>
        </p:sp>
        <p:sp>
          <p:nvSpPr>
            <p:cNvPr id="35854" name="Line 36">
              <a:extLst>
                <a:ext uri="{FF2B5EF4-FFF2-40B4-BE49-F238E27FC236}">
                  <a16:creationId xmlns:a16="http://schemas.microsoft.com/office/drawing/2014/main" id="{E5ACB5E3-9D80-5841-A5F8-A6040379C332}"/>
                </a:ext>
              </a:extLst>
            </p:cNvPr>
            <p:cNvSpPr>
              <a:spLocks noChangeAspect="1" noChangeShapeType="1"/>
            </p:cNvSpPr>
            <p:nvPr/>
          </p:nvSpPr>
          <p:spPr bwMode="auto">
            <a:xfrm>
              <a:off x="1056" y="1773"/>
              <a:ext cx="164" cy="654"/>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35855" name="Rectangle 37">
              <a:extLst>
                <a:ext uri="{FF2B5EF4-FFF2-40B4-BE49-F238E27FC236}">
                  <a16:creationId xmlns:a16="http://schemas.microsoft.com/office/drawing/2014/main" id="{316AC59B-429E-0B4F-8C3B-2271649A195A}"/>
                </a:ext>
              </a:extLst>
            </p:cNvPr>
            <p:cNvSpPr>
              <a:spLocks noChangeAspect="1" noChangeArrowheads="1"/>
            </p:cNvSpPr>
            <p:nvPr/>
          </p:nvSpPr>
          <p:spPr bwMode="auto">
            <a:xfrm>
              <a:off x="703" y="2536"/>
              <a:ext cx="3712" cy="285"/>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600">
                <a:latin typeface="Tahoma" panose="020B0604030504040204" pitchFamily="34" charset="0"/>
              </a:endParaRPr>
            </a:p>
          </p:txBody>
        </p:sp>
        <p:sp>
          <p:nvSpPr>
            <p:cNvPr id="35856" name="Rectangle 38">
              <a:extLst>
                <a:ext uri="{FF2B5EF4-FFF2-40B4-BE49-F238E27FC236}">
                  <a16:creationId xmlns:a16="http://schemas.microsoft.com/office/drawing/2014/main" id="{ED6921C0-8BA1-BB40-8B90-F370762A640E}"/>
                </a:ext>
              </a:extLst>
            </p:cNvPr>
            <p:cNvSpPr>
              <a:spLocks noChangeAspect="1" noChangeArrowheads="1"/>
            </p:cNvSpPr>
            <p:nvPr/>
          </p:nvSpPr>
          <p:spPr bwMode="auto">
            <a:xfrm>
              <a:off x="712" y="1480"/>
              <a:ext cx="3712" cy="284"/>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600">
                <a:latin typeface="Tahoma" panose="020B0604030504040204" pitchFamily="34" charset="0"/>
              </a:endParaRPr>
            </a:p>
          </p:txBody>
        </p:sp>
        <p:sp>
          <p:nvSpPr>
            <p:cNvPr id="35857" name="Freeform 39">
              <a:extLst>
                <a:ext uri="{FF2B5EF4-FFF2-40B4-BE49-F238E27FC236}">
                  <a16:creationId xmlns:a16="http://schemas.microsoft.com/office/drawing/2014/main" id="{C6D2B4AA-1D95-7D43-A1AA-6C308DD2F25B}"/>
                </a:ext>
              </a:extLst>
            </p:cNvPr>
            <p:cNvSpPr>
              <a:spLocks noChangeAspect="1"/>
            </p:cNvSpPr>
            <p:nvPr/>
          </p:nvSpPr>
          <p:spPr bwMode="auto">
            <a:xfrm>
              <a:off x="4469" y="1758"/>
              <a:ext cx="75" cy="45"/>
            </a:xfrm>
            <a:custGeom>
              <a:avLst/>
              <a:gdLst>
                <a:gd name="T0" fmla="*/ 0 w 94"/>
                <a:gd name="T1" fmla="*/ 2 h 56"/>
                <a:gd name="T2" fmla="*/ 0 w 94"/>
                <a:gd name="T3" fmla="*/ 0 h 56"/>
                <a:gd name="T4" fmla="*/ 2 w 94"/>
                <a:gd name="T5" fmla="*/ 2 h 56"/>
                <a:gd name="T6" fmla="*/ 0 w 94"/>
                <a:gd name="T7" fmla="*/ 2 h 56"/>
                <a:gd name="T8" fmla="*/ 0 w 94"/>
                <a:gd name="T9" fmla="*/ 2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56">
                  <a:moveTo>
                    <a:pt x="0" y="18"/>
                  </a:moveTo>
                  <a:lnTo>
                    <a:pt x="0" y="0"/>
                  </a:lnTo>
                  <a:lnTo>
                    <a:pt x="94" y="18"/>
                  </a:lnTo>
                  <a:lnTo>
                    <a:pt x="0" y="56"/>
                  </a:lnTo>
                  <a:lnTo>
                    <a:pt x="0" y="18"/>
                  </a:lnTo>
                  <a:close/>
                </a:path>
              </a:pathLst>
            </a:custGeom>
            <a:solidFill>
              <a:srgbClr val="000000"/>
            </a:solidFill>
            <a:ln w="44450">
              <a:solidFill>
                <a:srgbClr val="000000"/>
              </a:solidFill>
              <a:prstDash val="solid"/>
              <a:round/>
              <a:headEnd/>
              <a:tailEnd/>
            </a:ln>
          </p:spPr>
          <p:txBody>
            <a:bodyPr/>
            <a:lstStyle/>
            <a:p>
              <a:endParaRPr lang="zh-CN" altLang="en-US" sz="1600"/>
            </a:p>
          </p:txBody>
        </p:sp>
        <p:sp>
          <p:nvSpPr>
            <p:cNvPr id="35858" name="Line 40">
              <a:extLst>
                <a:ext uri="{FF2B5EF4-FFF2-40B4-BE49-F238E27FC236}">
                  <a16:creationId xmlns:a16="http://schemas.microsoft.com/office/drawing/2014/main" id="{A60F6358-CB07-0142-A37E-525D6810D3F7}"/>
                </a:ext>
              </a:extLst>
            </p:cNvPr>
            <p:cNvSpPr>
              <a:spLocks noChangeAspect="1" noChangeShapeType="1"/>
            </p:cNvSpPr>
            <p:nvPr/>
          </p:nvSpPr>
          <p:spPr bwMode="auto">
            <a:xfrm>
              <a:off x="712" y="1773"/>
              <a:ext cx="3757" cy="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35859" name="Freeform 41">
              <a:extLst>
                <a:ext uri="{FF2B5EF4-FFF2-40B4-BE49-F238E27FC236}">
                  <a16:creationId xmlns:a16="http://schemas.microsoft.com/office/drawing/2014/main" id="{F874C3E5-99C7-6547-A41E-38C21292850B}"/>
                </a:ext>
              </a:extLst>
            </p:cNvPr>
            <p:cNvSpPr>
              <a:spLocks noChangeAspect="1"/>
            </p:cNvSpPr>
            <p:nvPr/>
          </p:nvSpPr>
          <p:spPr bwMode="auto">
            <a:xfrm>
              <a:off x="4469" y="2507"/>
              <a:ext cx="75" cy="45"/>
            </a:xfrm>
            <a:custGeom>
              <a:avLst/>
              <a:gdLst>
                <a:gd name="T0" fmla="*/ 0 w 94"/>
                <a:gd name="T1" fmla="*/ 2 h 56"/>
                <a:gd name="T2" fmla="*/ 0 w 94"/>
                <a:gd name="T3" fmla="*/ 0 h 56"/>
                <a:gd name="T4" fmla="*/ 2 w 94"/>
                <a:gd name="T5" fmla="*/ 2 h 56"/>
                <a:gd name="T6" fmla="*/ 0 w 94"/>
                <a:gd name="T7" fmla="*/ 2 h 56"/>
                <a:gd name="T8" fmla="*/ 0 w 94"/>
                <a:gd name="T9" fmla="*/ 2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56">
                  <a:moveTo>
                    <a:pt x="0" y="37"/>
                  </a:moveTo>
                  <a:lnTo>
                    <a:pt x="0" y="0"/>
                  </a:lnTo>
                  <a:lnTo>
                    <a:pt x="94" y="37"/>
                  </a:lnTo>
                  <a:lnTo>
                    <a:pt x="0" y="56"/>
                  </a:lnTo>
                  <a:lnTo>
                    <a:pt x="0" y="37"/>
                  </a:lnTo>
                  <a:close/>
                </a:path>
              </a:pathLst>
            </a:custGeom>
            <a:solidFill>
              <a:srgbClr val="000000"/>
            </a:solidFill>
            <a:ln w="44450">
              <a:solidFill>
                <a:srgbClr val="000000"/>
              </a:solidFill>
              <a:prstDash val="solid"/>
              <a:round/>
              <a:headEnd/>
              <a:tailEnd/>
            </a:ln>
          </p:spPr>
          <p:txBody>
            <a:bodyPr/>
            <a:lstStyle/>
            <a:p>
              <a:endParaRPr lang="zh-CN" altLang="en-US" sz="1600"/>
            </a:p>
          </p:txBody>
        </p:sp>
        <p:sp>
          <p:nvSpPr>
            <p:cNvPr id="35860" name="Line 42">
              <a:extLst>
                <a:ext uri="{FF2B5EF4-FFF2-40B4-BE49-F238E27FC236}">
                  <a16:creationId xmlns:a16="http://schemas.microsoft.com/office/drawing/2014/main" id="{C271EFF2-EF21-F64B-88B2-75682E02E1D2}"/>
                </a:ext>
              </a:extLst>
            </p:cNvPr>
            <p:cNvSpPr>
              <a:spLocks noChangeAspect="1" noChangeShapeType="1"/>
            </p:cNvSpPr>
            <p:nvPr/>
          </p:nvSpPr>
          <p:spPr bwMode="auto">
            <a:xfrm flipV="1">
              <a:off x="712" y="2528"/>
              <a:ext cx="3766" cy="8"/>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35861" name="Rectangle 43">
              <a:extLst>
                <a:ext uri="{FF2B5EF4-FFF2-40B4-BE49-F238E27FC236}">
                  <a16:creationId xmlns:a16="http://schemas.microsoft.com/office/drawing/2014/main" id="{CFA0AE26-6DC5-F94D-B1A9-E6D756515582}"/>
                </a:ext>
              </a:extLst>
            </p:cNvPr>
            <p:cNvSpPr>
              <a:spLocks noChangeAspect="1" noChangeArrowheads="1"/>
            </p:cNvSpPr>
            <p:nvPr/>
          </p:nvSpPr>
          <p:spPr bwMode="auto">
            <a:xfrm>
              <a:off x="3144" y="2574"/>
              <a:ext cx="109"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1600" b="0">
                  <a:solidFill>
                    <a:srgbClr val="000000"/>
                  </a:solidFill>
                  <a:latin typeface="Times New Roman" panose="02020603050405020304" pitchFamily="18" charset="0"/>
                </a:rPr>
                <a:t>T</a:t>
              </a:r>
              <a:r>
                <a:rPr lang="en-GB" altLang="zh-CN" sz="1600" b="0" baseline="-25000">
                  <a:solidFill>
                    <a:srgbClr val="000000"/>
                  </a:solidFill>
                  <a:latin typeface="Times New Roman" panose="02020603050405020304" pitchFamily="18" charset="0"/>
                </a:rPr>
                <a:t>i</a:t>
              </a:r>
              <a:endParaRPr lang="en-GB" altLang="zh-CN" sz="1600" b="0" baseline="-25000">
                <a:latin typeface="Times New Roman" panose="02020603050405020304" pitchFamily="18" charset="0"/>
              </a:endParaRPr>
            </a:p>
          </p:txBody>
        </p:sp>
        <p:sp>
          <p:nvSpPr>
            <p:cNvPr id="35862" name="Rectangle 45">
              <a:extLst>
                <a:ext uri="{FF2B5EF4-FFF2-40B4-BE49-F238E27FC236}">
                  <a16:creationId xmlns:a16="http://schemas.microsoft.com/office/drawing/2014/main" id="{47BC2C15-6014-2C4C-BF2D-5E2768946EA0}"/>
                </a:ext>
              </a:extLst>
            </p:cNvPr>
            <p:cNvSpPr>
              <a:spLocks noChangeAspect="1" noChangeArrowheads="1"/>
            </p:cNvSpPr>
            <p:nvPr/>
          </p:nvSpPr>
          <p:spPr bwMode="auto">
            <a:xfrm>
              <a:off x="2830" y="1531"/>
              <a:ext cx="189"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1600" b="0">
                  <a:solidFill>
                    <a:srgbClr val="000000"/>
                  </a:solidFill>
                  <a:latin typeface="Times New Roman" panose="02020603050405020304" pitchFamily="18" charset="0"/>
                </a:rPr>
                <a:t>T</a:t>
              </a:r>
              <a:r>
                <a:rPr lang="en-GB" altLang="zh-CN" sz="1600" b="0" baseline="-25000">
                  <a:solidFill>
                    <a:srgbClr val="000000"/>
                  </a:solidFill>
                  <a:latin typeface="Times New Roman" panose="02020603050405020304" pitchFamily="18" charset="0"/>
                </a:rPr>
                <a:t>i-1</a:t>
              </a:r>
              <a:endParaRPr lang="en-GB" altLang="zh-CN" sz="1600" b="0" baseline="-25000">
                <a:latin typeface="Times New Roman" panose="02020603050405020304" pitchFamily="18" charset="0"/>
              </a:endParaRPr>
            </a:p>
          </p:txBody>
        </p:sp>
        <p:sp>
          <p:nvSpPr>
            <p:cNvPr id="35863" name="Rectangle 47">
              <a:extLst>
                <a:ext uri="{FF2B5EF4-FFF2-40B4-BE49-F238E27FC236}">
                  <a16:creationId xmlns:a16="http://schemas.microsoft.com/office/drawing/2014/main" id="{A9976BA6-1E16-D846-9CFE-B77EF0B4A77B}"/>
                </a:ext>
              </a:extLst>
            </p:cNvPr>
            <p:cNvSpPr>
              <a:spLocks noChangeAspect="1" noChangeArrowheads="1"/>
            </p:cNvSpPr>
            <p:nvPr/>
          </p:nvSpPr>
          <p:spPr bwMode="auto">
            <a:xfrm>
              <a:off x="2154" y="1533"/>
              <a:ext cx="189"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1600" b="0">
                  <a:solidFill>
                    <a:srgbClr val="000000"/>
                  </a:solidFill>
                  <a:latin typeface="Times New Roman" panose="02020603050405020304" pitchFamily="18" charset="0"/>
                </a:rPr>
                <a:t>T</a:t>
              </a:r>
              <a:r>
                <a:rPr lang="en-US" altLang="zh-CN" sz="1600" b="0" baseline="-25000">
                  <a:solidFill>
                    <a:srgbClr val="000000"/>
                  </a:solidFill>
                  <a:latin typeface="Times New Roman" panose="02020603050405020304" pitchFamily="18" charset="0"/>
                </a:rPr>
                <a:t>i-2</a:t>
              </a:r>
              <a:endParaRPr lang="en-GB" altLang="zh-CN" sz="1600" b="0" baseline="-25000">
                <a:latin typeface="Times New Roman" panose="02020603050405020304" pitchFamily="18" charset="0"/>
              </a:endParaRPr>
            </a:p>
          </p:txBody>
        </p:sp>
        <p:sp>
          <p:nvSpPr>
            <p:cNvPr id="35864" name="Rectangle 50">
              <a:extLst>
                <a:ext uri="{FF2B5EF4-FFF2-40B4-BE49-F238E27FC236}">
                  <a16:creationId xmlns:a16="http://schemas.microsoft.com/office/drawing/2014/main" id="{5CAF2114-CAE3-2345-81F8-D46BB68B8F2C}"/>
                </a:ext>
              </a:extLst>
            </p:cNvPr>
            <p:cNvSpPr>
              <a:spLocks noChangeAspect="1" noChangeArrowheads="1"/>
            </p:cNvSpPr>
            <p:nvPr/>
          </p:nvSpPr>
          <p:spPr bwMode="auto">
            <a:xfrm>
              <a:off x="1882" y="2586"/>
              <a:ext cx="21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1800" b="0">
                  <a:solidFill>
                    <a:srgbClr val="000000"/>
                  </a:solidFill>
                  <a:latin typeface="Times New Roman" panose="02020603050405020304" pitchFamily="18" charset="0"/>
                  <a:cs typeface="Times New Roman" panose="02020603050405020304" pitchFamily="18" charset="0"/>
                </a:rPr>
                <a:t>T</a:t>
              </a:r>
              <a:r>
                <a:rPr lang="en-GB" altLang="zh-CN" sz="1800" b="0" baseline="-25000">
                  <a:solidFill>
                    <a:srgbClr val="000000"/>
                  </a:solidFill>
                  <a:latin typeface="Times New Roman" panose="02020603050405020304" pitchFamily="18" charset="0"/>
                  <a:cs typeface="Times New Roman" panose="02020603050405020304" pitchFamily="18" charset="0"/>
                </a:rPr>
                <a:t>i-3</a:t>
              </a:r>
              <a:endParaRPr lang="en-GB" altLang="zh-CN" sz="2000" b="0" baseline="-25000">
                <a:latin typeface="Times New Roman" panose="02020603050405020304" pitchFamily="18" charset="0"/>
                <a:cs typeface="Times New Roman" panose="02020603050405020304" pitchFamily="18" charset="0"/>
              </a:endParaRPr>
            </a:p>
          </p:txBody>
        </p:sp>
        <p:sp>
          <p:nvSpPr>
            <p:cNvPr id="35865" name="Rectangle 54">
              <a:extLst>
                <a:ext uri="{FF2B5EF4-FFF2-40B4-BE49-F238E27FC236}">
                  <a16:creationId xmlns:a16="http://schemas.microsoft.com/office/drawing/2014/main" id="{114EA2BB-A6C5-E047-9BA9-21F4994A8743}"/>
                </a:ext>
              </a:extLst>
            </p:cNvPr>
            <p:cNvSpPr>
              <a:spLocks noChangeAspect="1" noChangeArrowheads="1"/>
            </p:cNvSpPr>
            <p:nvPr/>
          </p:nvSpPr>
          <p:spPr bwMode="auto">
            <a:xfrm>
              <a:off x="869" y="1544"/>
              <a:ext cx="56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Times New Roman" panose="02020603050405020304" pitchFamily="18" charset="0"/>
                </a:rPr>
                <a:t>服务器 </a:t>
              </a:r>
              <a:r>
                <a:rPr lang="en-GB" altLang="zh-CN" sz="1600" b="0">
                  <a:solidFill>
                    <a:srgbClr val="000000"/>
                  </a:solidFill>
                  <a:latin typeface="Times New Roman" panose="02020603050405020304" pitchFamily="18" charset="0"/>
                </a:rPr>
                <a:t>B</a:t>
              </a:r>
            </a:p>
          </p:txBody>
        </p:sp>
        <p:sp>
          <p:nvSpPr>
            <p:cNvPr id="35866" name="Rectangle 55">
              <a:extLst>
                <a:ext uri="{FF2B5EF4-FFF2-40B4-BE49-F238E27FC236}">
                  <a16:creationId xmlns:a16="http://schemas.microsoft.com/office/drawing/2014/main" id="{2BABE6EA-175B-944F-B793-0821D928AC0E}"/>
                </a:ext>
              </a:extLst>
            </p:cNvPr>
            <p:cNvSpPr>
              <a:spLocks noChangeAspect="1" noChangeArrowheads="1"/>
            </p:cNvSpPr>
            <p:nvPr/>
          </p:nvSpPr>
          <p:spPr bwMode="auto">
            <a:xfrm>
              <a:off x="935" y="2628"/>
              <a:ext cx="56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Times New Roman" panose="02020603050405020304" pitchFamily="18" charset="0"/>
                </a:rPr>
                <a:t>服务器 </a:t>
              </a:r>
              <a:r>
                <a:rPr lang="en-GB" altLang="zh-CN" sz="1600" b="0">
                  <a:solidFill>
                    <a:srgbClr val="000000"/>
                  </a:solidFill>
                  <a:latin typeface="Times New Roman" panose="02020603050405020304" pitchFamily="18" charset="0"/>
                </a:rPr>
                <a:t>A</a:t>
              </a:r>
            </a:p>
          </p:txBody>
        </p:sp>
        <p:sp>
          <p:nvSpPr>
            <p:cNvPr id="35867" name="Rectangle 56">
              <a:extLst>
                <a:ext uri="{FF2B5EF4-FFF2-40B4-BE49-F238E27FC236}">
                  <a16:creationId xmlns:a16="http://schemas.microsoft.com/office/drawing/2014/main" id="{440E50F8-27E4-EC4C-B2FB-86A6EB00170E}"/>
                </a:ext>
              </a:extLst>
            </p:cNvPr>
            <p:cNvSpPr>
              <a:spLocks noChangeAspect="1" noChangeArrowheads="1"/>
            </p:cNvSpPr>
            <p:nvPr/>
          </p:nvSpPr>
          <p:spPr bwMode="auto">
            <a:xfrm>
              <a:off x="4626" y="1690"/>
              <a:ext cx="287"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时间</a:t>
              </a:r>
              <a:endParaRPr lang="zh-CN" altLang="en-GB" sz="1600" b="0">
                <a:latin typeface="Times" pitchFamily="2" charset="0"/>
              </a:endParaRPr>
            </a:p>
          </p:txBody>
        </p:sp>
        <p:sp>
          <p:nvSpPr>
            <p:cNvPr id="35868" name="Rectangle 57">
              <a:extLst>
                <a:ext uri="{FF2B5EF4-FFF2-40B4-BE49-F238E27FC236}">
                  <a16:creationId xmlns:a16="http://schemas.microsoft.com/office/drawing/2014/main" id="{E206F37F-AABA-A944-8072-5CD388762CE3}"/>
                </a:ext>
              </a:extLst>
            </p:cNvPr>
            <p:cNvSpPr>
              <a:spLocks noChangeAspect="1" noChangeArrowheads="1"/>
            </p:cNvSpPr>
            <p:nvPr/>
          </p:nvSpPr>
          <p:spPr bwMode="auto">
            <a:xfrm>
              <a:off x="2216" y="2079"/>
              <a:ext cx="1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1800" b="0">
                  <a:solidFill>
                    <a:srgbClr val="000000"/>
                  </a:solidFill>
                  <a:latin typeface="Arial" panose="020B0604020202020204" pitchFamily="34" charset="0"/>
                </a:rPr>
                <a:t>m</a:t>
              </a:r>
              <a:endParaRPr lang="en-GB" altLang="zh-CN" sz="2000" b="0">
                <a:latin typeface="Times" pitchFamily="2" charset="0"/>
              </a:endParaRPr>
            </a:p>
          </p:txBody>
        </p:sp>
        <p:sp>
          <p:nvSpPr>
            <p:cNvPr id="35869" name="Rectangle 58">
              <a:extLst>
                <a:ext uri="{FF2B5EF4-FFF2-40B4-BE49-F238E27FC236}">
                  <a16:creationId xmlns:a16="http://schemas.microsoft.com/office/drawing/2014/main" id="{BB352AE4-0870-E34D-8D3F-F186921026BF}"/>
                </a:ext>
              </a:extLst>
            </p:cNvPr>
            <p:cNvSpPr>
              <a:spLocks noChangeAspect="1" noChangeArrowheads="1"/>
            </p:cNvSpPr>
            <p:nvPr/>
          </p:nvSpPr>
          <p:spPr bwMode="auto">
            <a:xfrm>
              <a:off x="3174" y="2079"/>
              <a:ext cx="16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en-GB" altLang="zh-CN" sz="1800" b="0">
                  <a:solidFill>
                    <a:srgbClr val="000000"/>
                  </a:solidFill>
                  <a:latin typeface="Arial" panose="020B0604020202020204" pitchFamily="34" charset="0"/>
                </a:rPr>
                <a:t>m'</a:t>
              </a:r>
              <a:endParaRPr lang="en-GB" altLang="zh-CN" sz="2000" b="0">
                <a:latin typeface="Times" pitchFamily="2" charset="0"/>
              </a:endParaRPr>
            </a:p>
          </p:txBody>
        </p:sp>
        <p:sp>
          <p:nvSpPr>
            <p:cNvPr id="35870" name="Rectangle 59">
              <a:extLst>
                <a:ext uri="{FF2B5EF4-FFF2-40B4-BE49-F238E27FC236}">
                  <a16:creationId xmlns:a16="http://schemas.microsoft.com/office/drawing/2014/main" id="{EEE094A2-D93C-B54C-9DC1-457AEBE1BCF3}"/>
                </a:ext>
              </a:extLst>
            </p:cNvPr>
            <p:cNvSpPr>
              <a:spLocks noChangeAspect="1" noChangeArrowheads="1"/>
            </p:cNvSpPr>
            <p:nvPr/>
          </p:nvSpPr>
          <p:spPr bwMode="auto">
            <a:xfrm>
              <a:off x="4626" y="2445"/>
              <a:ext cx="287"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100000"/>
                </a:lnSpc>
                <a:spcBef>
                  <a:spcPct val="0"/>
                </a:spcBef>
                <a:buFontTx/>
                <a:buNone/>
              </a:pPr>
              <a:r>
                <a:rPr lang="zh-CN" altLang="en-GB" sz="1600" b="0">
                  <a:solidFill>
                    <a:srgbClr val="000000"/>
                  </a:solidFill>
                  <a:latin typeface="Arial" panose="020B0604020202020204" pitchFamily="34" charset="0"/>
                </a:rPr>
                <a:t>时间</a:t>
              </a:r>
              <a:endParaRPr lang="zh-CN" altLang="en-GB" sz="1600" b="0">
                <a:latin typeface="Times" pitchFamily="2" charset="0"/>
              </a:endParaRPr>
            </a:p>
          </p:txBody>
        </p: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6CA7D7B-EE56-9745-BA90-3807DDC3FA2B}"/>
                  </a:ext>
                </a:extLst>
              </p:cNvPr>
              <p:cNvSpPr txBox="1"/>
              <p:nvPr/>
            </p:nvSpPr>
            <p:spPr>
              <a:xfrm>
                <a:off x="1310913" y="3995889"/>
                <a:ext cx="2342051" cy="9469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𝐶</m:t>
                          </m:r>
                        </m:e>
                        <m:sub>
                          <m:r>
                            <a:rPr kumimoji="1" lang="en-US" altLang="zh-CN" b="0" i="1">
                              <a:latin typeface="Cambria Math" panose="02040503050406030204" pitchFamily="18" charset="0"/>
                            </a:rPr>
                            <m:t>𝑏</m:t>
                          </m:r>
                        </m:sub>
                      </m:sSub>
                      <m:r>
                        <a:rPr kumimoji="1" lang="en-US" altLang="zh-CN" b="0" i="1">
                          <a:latin typeface="Cambria Math" panose="02040503050406030204" pitchFamily="18" charset="0"/>
                        </a:rPr>
                        <m:t>−</m:t>
                      </m:r>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𝐶</m:t>
                          </m:r>
                        </m:e>
                        <m:sub>
                          <m:r>
                            <a:rPr kumimoji="1" lang="en-US" altLang="zh-CN" b="0" i="1">
                              <a:latin typeface="Cambria Math" panose="02040503050406030204" pitchFamily="18" charset="0"/>
                            </a:rPr>
                            <m:t>𝑎</m:t>
                          </m:r>
                        </m:sub>
                      </m:sSub>
                      <m:r>
                        <a:rPr kumimoji="1" lang="en-US" altLang="zh-CN" b="0" i="1">
                          <a:latin typeface="Cambria Math" panose="02040503050406030204" pitchFamily="18" charset="0"/>
                        </a:rPr>
                        <m:t>=</m:t>
                      </m:r>
                      <m:r>
                        <a:rPr kumimoji="1" lang="en-US" altLang="zh-CN" b="0" i="1">
                          <a:latin typeface="Cambria Math" panose="02040503050406030204" pitchFamily="18" charset="0"/>
                        </a:rPr>
                        <m:t>𝑜</m:t>
                      </m:r>
                    </m:oMath>
                  </m:oMathPara>
                </a14:m>
                <a:endParaRPr kumimoji="1" lang="en-US" altLang="zh-CN" b="0"/>
              </a:p>
              <a:p>
                <a:pPr/>
                <a14:m>
                  <m:oMathPara xmlns:m="http://schemas.openxmlformats.org/officeDocument/2006/math">
                    <m:oMathParaPr>
                      <m:jc m:val="centerGroup"/>
                    </m:oMathParaPr>
                    <m:oMath xmlns:m="http://schemas.openxmlformats.org/officeDocument/2006/math">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𝑇</m:t>
                          </m:r>
                        </m:e>
                        <m:sub>
                          <m:r>
                            <a:rPr kumimoji="1" lang="en-US" altLang="zh-CN" b="0" i="1">
                              <a:latin typeface="Cambria Math" panose="02040503050406030204" pitchFamily="18" charset="0"/>
                            </a:rPr>
                            <m:t>𝑖</m:t>
                          </m:r>
                          <m:r>
                            <a:rPr kumimoji="1" lang="en-US" altLang="zh-CN" b="0" i="1">
                              <a:latin typeface="Cambria Math" panose="02040503050406030204" pitchFamily="18" charset="0"/>
                            </a:rPr>
                            <m:t>−3</m:t>
                          </m:r>
                        </m:sub>
                      </m:sSub>
                      <m:r>
                        <a:rPr kumimoji="1" lang="en-US" altLang="zh-CN" b="0" i="1">
                          <a:latin typeface="Cambria Math" panose="02040503050406030204" pitchFamily="18" charset="0"/>
                        </a:rPr>
                        <m:t>+</m:t>
                      </m:r>
                      <m:r>
                        <a:rPr kumimoji="1" lang="en-US" altLang="zh-CN" b="0" i="1">
                          <a:latin typeface="Cambria Math" panose="02040503050406030204" pitchFamily="18" charset="0"/>
                        </a:rPr>
                        <m:t>𝑡</m:t>
                      </m:r>
                      <m:r>
                        <a:rPr kumimoji="1" lang="en-US" altLang="zh-CN" b="0" i="1">
                          <a:latin typeface="Cambria Math" panose="02040503050406030204" pitchFamily="18" charset="0"/>
                        </a:rPr>
                        <m:t>=(</m:t>
                      </m:r>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𝑇</m:t>
                          </m:r>
                        </m:e>
                        <m:sub>
                          <m:r>
                            <a:rPr kumimoji="1" lang="en-US" altLang="zh-CN" b="0" i="1">
                              <a:latin typeface="Cambria Math" panose="02040503050406030204" pitchFamily="18" charset="0"/>
                            </a:rPr>
                            <m:t>𝑖</m:t>
                          </m:r>
                          <m:r>
                            <a:rPr kumimoji="1" lang="en-US" altLang="zh-CN" b="0" i="1">
                              <a:latin typeface="Cambria Math" panose="02040503050406030204" pitchFamily="18" charset="0"/>
                            </a:rPr>
                            <m:t>−2</m:t>
                          </m:r>
                        </m:sub>
                      </m:sSub>
                      <m:r>
                        <a:rPr kumimoji="1" lang="en-US" altLang="zh-CN" b="0" i="1">
                          <a:latin typeface="Cambria Math" panose="02040503050406030204" pitchFamily="18" charset="0"/>
                        </a:rPr>
                        <m:t>−</m:t>
                      </m:r>
                      <m:r>
                        <a:rPr kumimoji="1" lang="en-US" altLang="zh-CN" b="0" i="1">
                          <a:latin typeface="Cambria Math" panose="02040503050406030204" pitchFamily="18" charset="0"/>
                        </a:rPr>
                        <m:t>𝑜</m:t>
                      </m:r>
                      <m:r>
                        <a:rPr kumimoji="1" lang="en-US" altLang="zh-CN" b="0" i="1">
                          <a:latin typeface="Cambria Math" panose="02040503050406030204" pitchFamily="18" charset="0"/>
                        </a:rPr>
                        <m:t>)</m:t>
                      </m:r>
                    </m:oMath>
                  </m:oMathPara>
                </a14:m>
                <a:endParaRPr kumimoji="1" lang="en-US" altLang="zh-CN" b="0"/>
              </a:p>
              <a:p>
                <a:pPr/>
                <a14:m>
                  <m:oMathPara xmlns:m="http://schemas.openxmlformats.org/officeDocument/2006/math">
                    <m:oMathParaPr>
                      <m:jc m:val="centerGroup"/>
                    </m:oMathParaPr>
                    <m:oMath xmlns:m="http://schemas.openxmlformats.org/officeDocument/2006/math">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m:t>
                          </m:r>
                          <m:r>
                            <a:rPr kumimoji="1" lang="en-US" altLang="zh-CN" b="0" i="1">
                              <a:latin typeface="Cambria Math" panose="02040503050406030204" pitchFamily="18" charset="0"/>
                            </a:rPr>
                            <m:t>𝑇</m:t>
                          </m:r>
                        </m:e>
                        <m:sub>
                          <m:r>
                            <a:rPr kumimoji="1" lang="en-US" altLang="zh-CN" b="0" i="1">
                              <a:latin typeface="Cambria Math" panose="02040503050406030204" pitchFamily="18" charset="0"/>
                            </a:rPr>
                            <m:t>𝑖</m:t>
                          </m:r>
                          <m:r>
                            <a:rPr kumimoji="1" lang="en-US" altLang="zh-CN" b="0" i="1">
                              <a:latin typeface="Cambria Math" panose="02040503050406030204" pitchFamily="18" charset="0"/>
                            </a:rPr>
                            <m:t>−1</m:t>
                          </m:r>
                        </m:sub>
                      </m:sSub>
                      <m:r>
                        <a:rPr kumimoji="1" lang="en-US" altLang="zh-CN" b="0" i="1">
                          <a:latin typeface="Cambria Math" panose="02040503050406030204" pitchFamily="18" charset="0"/>
                        </a:rPr>
                        <m:t>−</m:t>
                      </m:r>
                      <m:r>
                        <a:rPr kumimoji="1" lang="en-US" altLang="zh-CN" b="0" i="1">
                          <a:latin typeface="Cambria Math" panose="02040503050406030204" pitchFamily="18" charset="0"/>
                        </a:rPr>
                        <m:t>𝑜</m:t>
                      </m:r>
                      <m:r>
                        <a:rPr kumimoji="1" lang="en-US" altLang="zh-CN" b="0" i="1">
                          <a:latin typeface="Cambria Math" panose="02040503050406030204" pitchFamily="18" charset="0"/>
                        </a:rPr>
                        <m:t>)+</m:t>
                      </m:r>
                      <m:sSup>
                        <m:sSupPr>
                          <m:ctrlPr>
                            <a:rPr kumimoji="1" lang="en-US" altLang="zh-CN" b="0" i="1">
                              <a:latin typeface="Cambria Math" panose="02040503050406030204" pitchFamily="18" charset="0"/>
                            </a:rPr>
                          </m:ctrlPr>
                        </m:sSupPr>
                        <m:e>
                          <m:r>
                            <a:rPr kumimoji="1" lang="en-US" altLang="zh-CN" b="0" i="1">
                              <a:latin typeface="Cambria Math" panose="02040503050406030204" pitchFamily="18" charset="0"/>
                            </a:rPr>
                            <m:t>𝑡</m:t>
                          </m:r>
                        </m:e>
                        <m:sup>
                          <m:r>
                            <a:rPr kumimoji="1" lang="en-US" altLang="zh-CN" b="0" i="1">
                              <a:latin typeface="Cambria Math" panose="02040503050406030204" pitchFamily="18" charset="0"/>
                            </a:rPr>
                            <m:t>′</m:t>
                          </m:r>
                        </m:sup>
                      </m:sSup>
                      <m:r>
                        <a:rPr kumimoji="1" lang="en-US" altLang="zh-CN" b="0" i="1">
                          <a:latin typeface="Cambria Math" panose="02040503050406030204" pitchFamily="18" charset="0"/>
                        </a:rPr>
                        <m:t>=</m:t>
                      </m:r>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𝑇</m:t>
                          </m:r>
                        </m:e>
                        <m:sub>
                          <m:r>
                            <a:rPr kumimoji="1" lang="en-US" altLang="zh-CN" b="0" i="1">
                              <a:latin typeface="Cambria Math" panose="02040503050406030204" pitchFamily="18" charset="0"/>
                            </a:rPr>
                            <m:t>𝑖</m:t>
                          </m:r>
                        </m:sub>
                      </m:sSub>
                    </m:oMath>
                  </m:oMathPara>
                </a14:m>
                <a:endParaRPr kumimoji="1" lang="zh-CN" altLang="en-US" b="0"/>
              </a:p>
            </p:txBody>
          </p:sp>
        </mc:Choice>
        <mc:Fallback xmlns="">
          <p:sp>
            <p:nvSpPr>
              <p:cNvPr id="5" name="文本框 4">
                <a:extLst>
                  <a:ext uri="{FF2B5EF4-FFF2-40B4-BE49-F238E27FC236}">
                    <a16:creationId xmlns:a16="http://schemas.microsoft.com/office/drawing/2014/main" id="{D6CA7D7B-EE56-9745-BA90-3807DDC3FA2B}"/>
                  </a:ext>
                </a:extLst>
              </p:cNvPr>
              <p:cNvSpPr txBox="1">
                <a:spLocks noRot="1" noChangeAspect="1" noMove="1" noResize="1" noEditPoints="1" noAdjustHandles="1" noChangeArrowheads="1" noChangeShapeType="1" noTextEdit="1"/>
              </p:cNvSpPr>
              <p:nvPr/>
            </p:nvSpPr>
            <p:spPr>
              <a:xfrm>
                <a:off x="1310913" y="3995889"/>
                <a:ext cx="2342051" cy="946991"/>
              </a:xfrm>
              <a:prstGeom prst="rect">
                <a:avLst/>
              </a:prstGeom>
              <a:blipFill>
                <a:blip r:embed="rId4"/>
                <a:stretch>
                  <a:fillRect b="-4000"/>
                </a:stretch>
              </a:blipFill>
            </p:spPr>
            <p:txBody>
              <a:bodyPr/>
              <a:lstStyle/>
              <a:p>
                <a:r>
                  <a:rPr lang="zh-CN" altLang="en-US">
                    <a:noFill/>
                  </a:rPr>
                  <a:t> </a:t>
                </a:r>
              </a:p>
            </p:txBody>
          </p:sp>
        </mc:Fallback>
      </mc:AlternateContent>
      <p:graphicFrame>
        <p:nvGraphicFramePr>
          <p:cNvPr id="37" name="Object 65">
            <a:extLst>
              <a:ext uri="{FF2B5EF4-FFF2-40B4-BE49-F238E27FC236}">
                <a16:creationId xmlns:a16="http://schemas.microsoft.com/office/drawing/2014/main" id="{593591B1-810F-D646-8415-A4F702C4BC51}"/>
              </a:ext>
            </a:extLst>
          </p:cNvPr>
          <p:cNvGraphicFramePr>
            <a:graphicFrameLocks noChangeAspect="1"/>
          </p:cNvGraphicFramePr>
          <p:nvPr>
            <p:extLst>
              <p:ext uri="{D42A27DB-BD31-4B8C-83A1-F6EECF244321}">
                <p14:modId xmlns:p14="http://schemas.microsoft.com/office/powerpoint/2010/main" val="1623094273"/>
              </p:ext>
            </p:extLst>
          </p:nvPr>
        </p:nvGraphicFramePr>
        <p:xfrm>
          <a:off x="3650112" y="4370975"/>
          <a:ext cx="433388" cy="341312"/>
        </p:xfrm>
        <a:graphic>
          <a:graphicData uri="http://schemas.openxmlformats.org/presentationml/2006/ole">
            <mc:AlternateContent xmlns:mc="http://schemas.openxmlformats.org/markup-compatibility/2006">
              <mc:Choice xmlns:v="urn:schemas-microsoft-com:vml" Requires="v">
                <p:oleObj name="公式" r:id="rId5" imgW="4102100" imgH="3213100" progId="Equation.3">
                  <p:embed/>
                </p:oleObj>
              </mc:Choice>
              <mc:Fallback>
                <p:oleObj name="公式" r:id="rId5" imgW="4102100" imgH="3213100" progId="Equation.3">
                  <p:embed/>
                  <p:pic>
                    <p:nvPicPr>
                      <p:cNvPr id="35843" name="Object 65">
                        <a:extLst>
                          <a:ext uri="{FF2B5EF4-FFF2-40B4-BE49-F238E27FC236}">
                            <a16:creationId xmlns:a16="http://schemas.microsoft.com/office/drawing/2014/main" id="{618C95B2-C8F0-C64E-874D-27D457B5F2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0112" y="4370975"/>
                        <a:ext cx="433388"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65846660-646D-0943-B8E0-9793BB30B9A0}"/>
                  </a:ext>
                </a:extLst>
              </p:cNvPr>
              <p:cNvSpPr txBox="1"/>
              <p:nvPr/>
            </p:nvSpPr>
            <p:spPr>
              <a:xfrm>
                <a:off x="3141262" y="5122934"/>
                <a:ext cx="38360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kumimoji="1" lang="en-US" altLang="zh-CN" b="0" i="1">
                              <a:latin typeface="Cambria Math" panose="02040503050406030204" pitchFamily="18" charset="0"/>
                            </a:rPr>
                          </m:ctrlPr>
                        </m:dPr>
                        <m:e>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𝑇</m:t>
                              </m:r>
                            </m:e>
                            <m:sub>
                              <m:r>
                                <a:rPr kumimoji="1" lang="en-US" altLang="zh-CN" b="0" i="1">
                                  <a:latin typeface="Cambria Math" panose="02040503050406030204" pitchFamily="18" charset="0"/>
                                </a:rPr>
                                <m:t>𝑖</m:t>
                              </m:r>
                              <m:r>
                                <a:rPr kumimoji="1" lang="en-US" altLang="zh-CN" b="0" i="1">
                                  <a:latin typeface="Cambria Math" panose="02040503050406030204" pitchFamily="18" charset="0"/>
                                </a:rPr>
                                <m:t>−2</m:t>
                              </m:r>
                            </m:sub>
                          </m:sSub>
                          <m:r>
                            <a:rPr kumimoji="1" lang="en-US" altLang="zh-CN" b="0" i="1">
                              <a:latin typeface="Cambria Math" panose="02040503050406030204" pitchFamily="18" charset="0"/>
                            </a:rPr>
                            <m:t>−</m:t>
                          </m:r>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𝑜</m:t>
                              </m:r>
                            </m:e>
                            <m:sub>
                              <m:r>
                                <a:rPr kumimoji="1" lang="en-US" altLang="zh-CN" b="0" i="1">
                                  <a:latin typeface="Cambria Math" panose="02040503050406030204" pitchFamily="18" charset="0"/>
                                </a:rPr>
                                <m:t>𝑖</m:t>
                              </m:r>
                            </m:sub>
                          </m:sSub>
                        </m:e>
                      </m:d>
                      <m:r>
                        <a:rPr kumimoji="1" lang="en-US" altLang="zh-CN" b="0" i="1">
                          <a:latin typeface="Cambria Math" panose="02040503050406030204" pitchFamily="18" charset="0"/>
                        </a:rPr>
                        <m:t>−</m:t>
                      </m:r>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𝑇</m:t>
                          </m:r>
                        </m:e>
                        <m:sub>
                          <m:r>
                            <a:rPr kumimoji="1" lang="en-US" altLang="zh-CN" b="0" i="1">
                              <a:latin typeface="Cambria Math" panose="02040503050406030204" pitchFamily="18" charset="0"/>
                            </a:rPr>
                            <m:t>𝑖</m:t>
                          </m:r>
                          <m:r>
                            <a:rPr kumimoji="1" lang="en-US" altLang="zh-CN" b="0" i="1">
                              <a:latin typeface="Cambria Math" panose="02040503050406030204" pitchFamily="18" charset="0"/>
                            </a:rPr>
                            <m:t>−3</m:t>
                          </m:r>
                        </m:sub>
                      </m:sSub>
                      <m:r>
                        <a:rPr kumimoji="1" lang="en-US" altLang="zh-CN" b="0" i="1">
                          <a:latin typeface="Cambria Math" panose="02040503050406030204" pitchFamily="18" charset="0"/>
                        </a:rPr>
                        <m:t>=</m:t>
                      </m:r>
                      <m:sSub>
                        <m:sSubPr>
                          <m:ctrlPr>
                            <a:rPr kumimoji="1" lang="en-US" altLang="zh-CN" b="0" i="1">
                              <a:latin typeface="Cambria Math" panose="02040503050406030204" pitchFamily="18" charset="0"/>
                            </a:rPr>
                          </m:ctrlPr>
                        </m:sSubPr>
                        <m:e>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𝑇</m:t>
                              </m:r>
                            </m:e>
                            <m:sub>
                              <m:r>
                                <a:rPr kumimoji="1" lang="en-US" altLang="zh-CN" b="0" i="1">
                                  <a:latin typeface="Cambria Math" panose="02040503050406030204" pitchFamily="18" charset="0"/>
                                </a:rPr>
                                <m:t>𝑖</m:t>
                              </m:r>
                            </m:sub>
                          </m:sSub>
                          <m:r>
                            <a:rPr kumimoji="1" lang="en-US" altLang="zh-CN" b="0" i="1">
                              <a:latin typeface="Cambria Math" panose="02040503050406030204" pitchFamily="18" charset="0"/>
                            </a:rPr>
                            <m:t>−(</m:t>
                          </m:r>
                          <m:r>
                            <a:rPr kumimoji="1" lang="en-US" altLang="zh-CN" b="0" i="1">
                              <a:latin typeface="Cambria Math" panose="02040503050406030204" pitchFamily="18" charset="0"/>
                            </a:rPr>
                            <m:t>𝑇</m:t>
                          </m:r>
                        </m:e>
                        <m:sub>
                          <m:r>
                            <a:rPr kumimoji="1" lang="en-US" altLang="zh-CN" b="0" i="1">
                              <a:latin typeface="Cambria Math" panose="02040503050406030204" pitchFamily="18" charset="0"/>
                            </a:rPr>
                            <m:t>𝑖</m:t>
                          </m:r>
                          <m:r>
                            <a:rPr kumimoji="1" lang="en-US" altLang="zh-CN" b="0" i="1">
                              <a:latin typeface="Cambria Math" panose="02040503050406030204" pitchFamily="18" charset="0"/>
                            </a:rPr>
                            <m:t>−1</m:t>
                          </m:r>
                        </m:sub>
                      </m:sSub>
                      <m:r>
                        <a:rPr kumimoji="1" lang="en-US" altLang="zh-CN" b="0" i="1">
                          <a:latin typeface="Cambria Math" panose="02040503050406030204" pitchFamily="18" charset="0"/>
                        </a:rPr>
                        <m:t>−</m:t>
                      </m:r>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𝑜</m:t>
                          </m:r>
                        </m:e>
                        <m:sub>
                          <m:r>
                            <a:rPr kumimoji="1" lang="en-US" altLang="zh-CN" b="0" i="1">
                              <a:latin typeface="Cambria Math" panose="02040503050406030204" pitchFamily="18" charset="0"/>
                            </a:rPr>
                            <m:t>𝑖</m:t>
                          </m:r>
                        </m:sub>
                      </m:sSub>
                      <m:r>
                        <a:rPr kumimoji="1" lang="en-US" altLang="zh-CN" b="0" i="1">
                          <a:latin typeface="Cambria Math" panose="02040503050406030204" pitchFamily="18" charset="0"/>
                        </a:rPr>
                        <m:t>)</m:t>
                      </m:r>
                    </m:oMath>
                  </m:oMathPara>
                </a14:m>
                <a:endParaRPr kumimoji="1" lang="zh-CN" altLang="en-US" b="0"/>
              </a:p>
            </p:txBody>
          </p:sp>
        </mc:Choice>
        <mc:Fallback xmlns="">
          <p:sp>
            <p:nvSpPr>
              <p:cNvPr id="40" name="文本框 39">
                <a:extLst>
                  <a:ext uri="{FF2B5EF4-FFF2-40B4-BE49-F238E27FC236}">
                    <a16:creationId xmlns:a16="http://schemas.microsoft.com/office/drawing/2014/main" id="{65846660-646D-0943-B8E0-9793BB30B9A0}"/>
                  </a:ext>
                </a:extLst>
              </p:cNvPr>
              <p:cNvSpPr txBox="1">
                <a:spLocks noRot="1" noChangeAspect="1" noMove="1" noResize="1" noEditPoints="1" noAdjustHandles="1" noChangeArrowheads="1" noChangeShapeType="1" noTextEdit="1"/>
              </p:cNvSpPr>
              <p:nvPr/>
            </p:nvSpPr>
            <p:spPr>
              <a:xfrm>
                <a:off x="3141262" y="5122934"/>
                <a:ext cx="3836050" cy="369332"/>
              </a:xfrm>
              <a:prstGeom prst="rect">
                <a:avLst/>
              </a:prstGeom>
              <a:blipFill>
                <a:blip r:embed="rId8"/>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F5C2892-21D5-4543-9C81-3B9495CB7121}"/>
                  </a:ext>
                </a:extLst>
              </p:cNvPr>
              <p:cNvSpPr txBox="1"/>
              <p:nvPr/>
            </p:nvSpPr>
            <p:spPr>
              <a:xfrm>
                <a:off x="1918333" y="5632514"/>
                <a:ext cx="35634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𝒐</m:t>
                          </m:r>
                        </m:e>
                        <m:sub>
                          <m:r>
                            <a:rPr kumimoji="1" lang="en-US" altLang="zh-CN" b="1" i="1">
                              <a:latin typeface="Cambria Math" panose="02040503050406030204" pitchFamily="18" charset="0"/>
                            </a:rPr>
                            <m:t>𝒊</m:t>
                          </m:r>
                        </m:sub>
                      </m:sSub>
                      <m:r>
                        <a:rPr kumimoji="1" lang="en-US" altLang="zh-CN" b="1" i="1">
                          <a:latin typeface="Cambria Math" panose="02040503050406030204" pitchFamily="18" charset="0"/>
                        </a:rPr>
                        <m:t>=(</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𝑻</m:t>
                          </m:r>
                        </m:e>
                        <m:sub>
                          <m:r>
                            <a:rPr kumimoji="1" lang="en-US" altLang="zh-CN" b="1" i="1">
                              <a:latin typeface="Cambria Math" panose="02040503050406030204" pitchFamily="18" charset="0"/>
                            </a:rPr>
                            <m:t>𝒊</m:t>
                          </m:r>
                          <m:r>
                            <a:rPr kumimoji="1" lang="en-US" altLang="zh-CN" b="1" i="1">
                              <a:latin typeface="Cambria Math" panose="02040503050406030204" pitchFamily="18" charset="0"/>
                            </a:rPr>
                            <m:t>−</m:t>
                          </m:r>
                          <m:r>
                            <a:rPr kumimoji="1" lang="en-US" altLang="zh-CN" b="1" i="1">
                              <a:latin typeface="Cambria Math" panose="02040503050406030204" pitchFamily="18" charset="0"/>
                            </a:rPr>
                            <m:t>𝟐</m:t>
                          </m:r>
                        </m:sub>
                      </m:sSub>
                      <m:r>
                        <a:rPr kumimoji="1" lang="en-US" altLang="zh-CN" b="1" i="1">
                          <a:latin typeface="Cambria Math" panose="02040503050406030204" pitchFamily="18" charset="0"/>
                        </a:rPr>
                        <m:t>−</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𝑻</m:t>
                          </m:r>
                        </m:e>
                        <m:sub>
                          <m:r>
                            <a:rPr kumimoji="1" lang="en-US" altLang="zh-CN" b="1" i="1">
                              <a:latin typeface="Cambria Math" panose="02040503050406030204" pitchFamily="18" charset="0"/>
                            </a:rPr>
                            <m:t>𝒊</m:t>
                          </m:r>
                          <m:r>
                            <a:rPr kumimoji="1" lang="en-US" altLang="zh-CN" b="1" i="1">
                              <a:latin typeface="Cambria Math" panose="02040503050406030204" pitchFamily="18" charset="0"/>
                            </a:rPr>
                            <m:t>−</m:t>
                          </m:r>
                          <m:r>
                            <a:rPr kumimoji="1" lang="en-US" altLang="zh-CN" b="1" i="1">
                              <a:latin typeface="Cambria Math" panose="02040503050406030204" pitchFamily="18" charset="0"/>
                            </a:rPr>
                            <m:t>𝟑</m:t>
                          </m:r>
                        </m:sub>
                      </m:sSub>
                      <m:r>
                        <a:rPr kumimoji="1" lang="en-US" altLang="zh-CN" b="1" i="1">
                          <a:latin typeface="Cambria Math" panose="02040503050406030204" pitchFamily="18" charset="0"/>
                        </a:rPr>
                        <m:t>+</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𝑻</m:t>
                          </m:r>
                        </m:e>
                        <m:sub>
                          <m:r>
                            <a:rPr kumimoji="1" lang="en-US" altLang="zh-CN" b="1" i="1">
                              <a:latin typeface="Cambria Math" panose="02040503050406030204" pitchFamily="18" charset="0"/>
                            </a:rPr>
                            <m:t>𝒊</m:t>
                          </m:r>
                          <m:r>
                            <a:rPr kumimoji="1" lang="en-US" altLang="zh-CN" b="1" i="1">
                              <a:latin typeface="Cambria Math" panose="02040503050406030204" pitchFamily="18" charset="0"/>
                            </a:rPr>
                            <m:t>−</m:t>
                          </m:r>
                          <m:r>
                            <a:rPr kumimoji="1" lang="en-US" altLang="zh-CN" b="1" i="1">
                              <a:latin typeface="Cambria Math" panose="02040503050406030204" pitchFamily="18" charset="0"/>
                            </a:rPr>
                            <m:t>𝟏</m:t>
                          </m:r>
                        </m:sub>
                      </m:sSub>
                      <m:r>
                        <a:rPr kumimoji="1" lang="en-US" altLang="zh-CN" b="1" i="1">
                          <a:latin typeface="Cambria Math" panose="02040503050406030204" pitchFamily="18" charset="0"/>
                        </a:rPr>
                        <m:t>−</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𝑻</m:t>
                          </m:r>
                        </m:e>
                        <m:sub>
                          <m:r>
                            <a:rPr kumimoji="1" lang="en-US" altLang="zh-CN" b="1" i="1">
                              <a:latin typeface="Cambria Math" panose="02040503050406030204" pitchFamily="18" charset="0"/>
                            </a:rPr>
                            <m:t>𝒊</m:t>
                          </m:r>
                        </m:sub>
                      </m:sSub>
                      <m:r>
                        <a:rPr kumimoji="1" lang="en-US" altLang="zh-CN" b="1" i="1">
                          <a:latin typeface="Cambria Math" panose="02040503050406030204" pitchFamily="18" charset="0"/>
                        </a:rPr>
                        <m:t>)/</m:t>
                      </m:r>
                      <m:r>
                        <a:rPr kumimoji="1" lang="en-US" altLang="zh-CN" b="1" i="1">
                          <a:latin typeface="Cambria Math" panose="02040503050406030204" pitchFamily="18" charset="0"/>
                        </a:rPr>
                        <m:t>𝟐</m:t>
                      </m:r>
                    </m:oMath>
                  </m:oMathPara>
                </a14:m>
                <a:endParaRPr kumimoji="1" lang="zh-CN" altLang="en-US"/>
              </a:p>
            </p:txBody>
          </p:sp>
        </mc:Choice>
        <mc:Fallback xmlns="">
          <p:sp>
            <p:nvSpPr>
              <p:cNvPr id="9" name="文本框 8">
                <a:extLst>
                  <a:ext uri="{FF2B5EF4-FFF2-40B4-BE49-F238E27FC236}">
                    <a16:creationId xmlns:a16="http://schemas.microsoft.com/office/drawing/2014/main" id="{AF5C2892-21D5-4543-9C81-3B9495CB7121}"/>
                  </a:ext>
                </a:extLst>
              </p:cNvPr>
              <p:cNvSpPr txBox="1">
                <a:spLocks noRot="1" noChangeAspect="1" noMove="1" noResize="1" noEditPoints="1" noAdjustHandles="1" noChangeArrowheads="1" noChangeShapeType="1" noTextEdit="1"/>
              </p:cNvSpPr>
              <p:nvPr/>
            </p:nvSpPr>
            <p:spPr>
              <a:xfrm>
                <a:off x="1918333" y="5632514"/>
                <a:ext cx="3563476" cy="369332"/>
              </a:xfrm>
              <a:prstGeom prst="rect">
                <a:avLst/>
              </a:prstGeom>
              <a:blipFill>
                <a:blip r:embed="rId9"/>
                <a:stretch>
                  <a:fillRect b="-17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14DF2216-82A8-EE4B-9E1C-F60701CB3E50}"/>
                  </a:ext>
                </a:extLst>
              </p:cNvPr>
              <p:cNvSpPr txBox="1"/>
              <p:nvPr/>
            </p:nvSpPr>
            <p:spPr>
              <a:xfrm>
                <a:off x="6594235" y="5627122"/>
                <a:ext cx="21482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𝒐</m:t>
                          </m:r>
                          <m:r>
                            <a:rPr kumimoji="1" lang="en-US" altLang="zh-CN" b="1" i="1">
                              <a:latin typeface="Cambria Math" panose="02040503050406030204" pitchFamily="18" charset="0"/>
                            </a:rPr>
                            <m:t>=</m:t>
                          </m:r>
                          <m:r>
                            <a:rPr kumimoji="1" lang="en-US" altLang="zh-CN" b="1" i="1">
                              <a:latin typeface="Cambria Math" panose="02040503050406030204" pitchFamily="18" charset="0"/>
                            </a:rPr>
                            <m:t>𝒐</m:t>
                          </m:r>
                        </m:e>
                        <m:sub>
                          <m:r>
                            <a:rPr kumimoji="1" lang="en-US" altLang="zh-CN" b="1" i="1">
                              <a:latin typeface="Cambria Math" panose="02040503050406030204" pitchFamily="18" charset="0"/>
                            </a:rPr>
                            <m:t>𝒊</m:t>
                          </m:r>
                        </m:sub>
                      </m:sSub>
                      <m:r>
                        <a:rPr kumimoji="1" lang="en-US" altLang="zh-CN" b="1" i="1">
                          <a:latin typeface="Cambria Math" panose="02040503050406030204" pitchFamily="18" charset="0"/>
                        </a:rPr>
                        <m:t>+(</m:t>
                      </m:r>
                      <m:sSup>
                        <m:sSupPr>
                          <m:ctrlPr>
                            <a:rPr kumimoji="1" lang="en-US" altLang="zh-CN" b="1" i="1">
                              <a:latin typeface="Cambria Math" panose="02040503050406030204" pitchFamily="18" charset="0"/>
                            </a:rPr>
                          </m:ctrlPr>
                        </m:sSupPr>
                        <m:e>
                          <m:r>
                            <a:rPr kumimoji="1" lang="en-US" altLang="zh-CN" b="1" i="1">
                              <a:latin typeface="Cambria Math" panose="02040503050406030204" pitchFamily="18" charset="0"/>
                            </a:rPr>
                            <m:t>𝒕</m:t>
                          </m:r>
                        </m:e>
                        <m:sup>
                          <m:r>
                            <a:rPr kumimoji="1" lang="en-US" altLang="zh-CN" b="1" i="1">
                              <a:latin typeface="Cambria Math" panose="02040503050406030204" pitchFamily="18" charset="0"/>
                            </a:rPr>
                            <m:t>′</m:t>
                          </m:r>
                        </m:sup>
                      </m:sSup>
                      <m:r>
                        <a:rPr kumimoji="1" lang="en-US" altLang="zh-CN" b="1" i="1">
                          <a:latin typeface="Cambria Math" panose="02040503050406030204" pitchFamily="18" charset="0"/>
                        </a:rPr>
                        <m:t>−</m:t>
                      </m:r>
                      <m:r>
                        <a:rPr kumimoji="1" lang="en-US" altLang="zh-CN" b="1" i="1">
                          <a:latin typeface="Cambria Math" panose="02040503050406030204" pitchFamily="18" charset="0"/>
                        </a:rPr>
                        <m:t>𝒕</m:t>
                      </m:r>
                      <m:r>
                        <a:rPr kumimoji="1" lang="en-US" altLang="zh-CN" b="1" i="1">
                          <a:latin typeface="Cambria Math" panose="02040503050406030204" pitchFamily="18" charset="0"/>
                        </a:rPr>
                        <m:t>)/</m:t>
                      </m:r>
                      <m:r>
                        <a:rPr kumimoji="1" lang="en-US" altLang="zh-CN" b="1" i="1">
                          <a:latin typeface="Cambria Math" panose="02040503050406030204" pitchFamily="18" charset="0"/>
                        </a:rPr>
                        <m:t>𝟐</m:t>
                      </m:r>
                    </m:oMath>
                  </m:oMathPara>
                </a14:m>
                <a:endParaRPr kumimoji="1" lang="zh-CN" altLang="en-US"/>
              </a:p>
            </p:txBody>
          </p:sp>
        </mc:Choice>
        <mc:Fallback xmlns="">
          <p:sp>
            <p:nvSpPr>
              <p:cNvPr id="42" name="文本框 41">
                <a:extLst>
                  <a:ext uri="{FF2B5EF4-FFF2-40B4-BE49-F238E27FC236}">
                    <a16:creationId xmlns:a16="http://schemas.microsoft.com/office/drawing/2014/main" id="{14DF2216-82A8-EE4B-9E1C-F60701CB3E50}"/>
                  </a:ext>
                </a:extLst>
              </p:cNvPr>
              <p:cNvSpPr txBox="1">
                <a:spLocks noRot="1" noChangeAspect="1" noMove="1" noResize="1" noEditPoints="1" noAdjustHandles="1" noChangeArrowheads="1" noChangeShapeType="1" noTextEdit="1"/>
              </p:cNvSpPr>
              <p:nvPr/>
            </p:nvSpPr>
            <p:spPr>
              <a:xfrm>
                <a:off x="6594235" y="5627122"/>
                <a:ext cx="2148217" cy="369332"/>
              </a:xfrm>
              <a:prstGeom prst="rect">
                <a:avLst/>
              </a:prstGeom>
              <a:blipFill>
                <a:blip r:embed="rId10"/>
                <a:stretch>
                  <a:fillRect b="-16667"/>
                </a:stretch>
              </a:blipFill>
            </p:spPr>
            <p:txBody>
              <a:bodyPr/>
              <a:lstStyle/>
              <a:p>
                <a:r>
                  <a:rPr lang="zh-CN" altLang="en-US">
                    <a:noFill/>
                  </a:rPr>
                  <a:t> </a:t>
                </a:r>
              </a:p>
            </p:txBody>
          </p:sp>
        </mc:Fallback>
      </mc:AlternateContent>
      <p:graphicFrame>
        <p:nvGraphicFramePr>
          <p:cNvPr id="43" name="Object 65">
            <a:extLst>
              <a:ext uri="{FF2B5EF4-FFF2-40B4-BE49-F238E27FC236}">
                <a16:creationId xmlns:a16="http://schemas.microsoft.com/office/drawing/2014/main" id="{05B2A611-3717-CE49-827A-D5B7CBAE0DDC}"/>
              </a:ext>
            </a:extLst>
          </p:cNvPr>
          <p:cNvGraphicFramePr>
            <a:graphicFrameLocks noChangeAspect="1"/>
          </p:cNvGraphicFramePr>
          <p:nvPr>
            <p:extLst>
              <p:ext uri="{D42A27DB-BD31-4B8C-83A1-F6EECF244321}">
                <p14:modId xmlns:p14="http://schemas.microsoft.com/office/powerpoint/2010/main" val="1869853410"/>
              </p:ext>
            </p:extLst>
          </p:nvPr>
        </p:nvGraphicFramePr>
        <p:xfrm>
          <a:off x="5821328" y="5669296"/>
          <a:ext cx="433388" cy="341312"/>
        </p:xfrm>
        <a:graphic>
          <a:graphicData uri="http://schemas.openxmlformats.org/presentationml/2006/ole">
            <mc:AlternateContent xmlns:mc="http://schemas.openxmlformats.org/markup-compatibility/2006">
              <mc:Choice xmlns:v="urn:schemas-microsoft-com:vml" Requires="v">
                <p:oleObj name="公式" r:id="rId5" imgW="4102100" imgH="3213100" progId="Equation.3">
                  <p:embed/>
                </p:oleObj>
              </mc:Choice>
              <mc:Fallback>
                <p:oleObj name="公式" r:id="rId5" imgW="4102100" imgH="3213100" progId="Equation.3">
                  <p:embed/>
                  <p:pic>
                    <p:nvPicPr>
                      <p:cNvPr id="37" name="Object 65">
                        <a:extLst>
                          <a:ext uri="{FF2B5EF4-FFF2-40B4-BE49-F238E27FC236}">
                            <a16:creationId xmlns:a16="http://schemas.microsoft.com/office/drawing/2014/main" id="{593591B1-810F-D646-8415-A4F702C4BC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1328" y="5669296"/>
                        <a:ext cx="433388"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21BC9E3B-B0B6-714D-A9F9-603AA75D1E68}"/>
                  </a:ext>
                </a:extLst>
              </p:cNvPr>
              <p:cNvSpPr txBox="1"/>
              <p:nvPr/>
            </p:nvSpPr>
            <p:spPr>
              <a:xfrm>
                <a:off x="4027158" y="4578516"/>
                <a:ext cx="43577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a:latin typeface="Cambria Math" panose="02040503050406030204" pitchFamily="18" charset="0"/>
                            </a:rPr>
                            <m:t>𝒊</m:t>
                          </m:r>
                        </m:sub>
                      </m:sSub>
                      <m:r>
                        <a:rPr kumimoji="1" lang="en-US" altLang="zh-CN" b="1" i="1">
                          <a:latin typeface="Cambria Math" panose="02040503050406030204" pitchFamily="18" charset="0"/>
                        </a:rPr>
                        <m:t>=</m:t>
                      </m:r>
                      <m:r>
                        <a:rPr kumimoji="1" lang="en-US" altLang="zh-CN" b="1" i="1">
                          <a:latin typeface="Cambria Math" panose="02040503050406030204" pitchFamily="18" charset="0"/>
                        </a:rPr>
                        <m:t>𝒕</m:t>
                      </m:r>
                      <m:r>
                        <a:rPr kumimoji="1" lang="en-US" altLang="zh-CN" b="1" i="1">
                          <a:latin typeface="Cambria Math" panose="02040503050406030204" pitchFamily="18" charset="0"/>
                        </a:rPr>
                        <m:t>+</m:t>
                      </m:r>
                      <m:sSup>
                        <m:sSupPr>
                          <m:ctrlPr>
                            <a:rPr kumimoji="1" lang="en-US" altLang="zh-CN" b="1" i="1">
                              <a:latin typeface="Cambria Math" panose="02040503050406030204" pitchFamily="18" charset="0"/>
                            </a:rPr>
                          </m:ctrlPr>
                        </m:sSupPr>
                        <m:e>
                          <m:r>
                            <a:rPr kumimoji="1" lang="en-US" altLang="zh-CN" b="1" i="1">
                              <a:latin typeface="Cambria Math" panose="02040503050406030204" pitchFamily="18" charset="0"/>
                            </a:rPr>
                            <m:t>𝒕</m:t>
                          </m:r>
                        </m:e>
                        <m:sup>
                          <m:r>
                            <a:rPr kumimoji="1" lang="en-US" altLang="zh-CN" b="1" i="1">
                              <a:latin typeface="Cambria Math" panose="02040503050406030204" pitchFamily="18" charset="0"/>
                            </a:rPr>
                            <m:t>′</m:t>
                          </m:r>
                        </m:sup>
                      </m:sSup>
                      <m:r>
                        <a:rPr kumimoji="1" lang="en-US" altLang="zh-CN" b="1" i="1">
                          <a:latin typeface="Cambria Math" panose="02040503050406030204" pitchFamily="18" charset="0"/>
                        </a:rPr>
                        <m:t>=</m:t>
                      </m:r>
                      <m:d>
                        <m:dPr>
                          <m:ctrlPr>
                            <a:rPr kumimoji="1" lang="en-US" altLang="zh-CN" b="1" i="1">
                              <a:latin typeface="Cambria Math" panose="02040503050406030204" pitchFamily="18" charset="0"/>
                            </a:rPr>
                          </m:ctrlPr>
                        </m:dPr>
                        <m:e>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𝑻</m:t>
                              </m:r>
                            </m:e>
                            <m:sub>
                              <m:r>
                                <a:rPr kumimoji="1" lang="en-US" altLang="zh-CN" b="1" i="1">
                                  <a:latin typeface="Cambria Math" panose="02040503050406030204" pitchFamily="18" charset="0"/>
                                </a:rPr>
                                <m:t>𝒊</m:t>
                              </m:r>
                            </m:sub>
                          </m:sSub>
                          <m:r>
                            <a:rPr kumimoji="1" lang="en-US" altLang="zh-CN" b="1" i="1">
                              <a:latin typeface="Cambria Math" panose="02040503050406030204" pitchFamily="18" charset="0"/>
                            </a:rPr>
                            <m:t>−</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𝑻</m:t>
                              </m:r>
                            </m:e>
                            <m:sub>
                              <m:r>
                                <a:rPr kumimoji="1" lang="en-US" altLang="zh-CN" b="1" i="1">
                                  <a:latin typeface="Cambria Math" panose="02040503050406030204" pitchFamily="18" charset="0"/>
                                </a:rPr>
                                <m:t>𝒊</m:t>
                              </m:r>
                              <m:r>
                                <a:rPr kumimoji="1" lang="en-US" altLang="zh-CN" b="1" i="1">
                                  <a:latin typeface="Cambria Math" panose="02040503050406030204" pitchFamily="18" charset="0"/>
                                </a:rPr>
                                <m:t>−</m:t>
                              </m:r>
                              <m:r>
                                <a:rPr kumimoji="1" lang="en-US" altLang="zh-CN" b="1" i="1">
                                  <a:latin typeface="Cambria Math" panose="02040503050406030204" pitchFamily="18" charset="0"/>
                                </a:rPr>
                                <m:t>𝟑</m:t>
                              </m:r>
                            </m:sub>
                          </m:sSub>
                        </m:e>
                      </m:d>
                      <m:r>
                        <a:rPr kumimoji="1" lang="en-US" altLang="zh-CN" b="1" i="1">
                          <a:latin typeface="Cambria Math" panose="02040503050406030204" pitchFamily="18" charset="0"/>
                        </a:rPr>
                        <m:t>−(</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𝑻</m:t>
                          </m:r>
                        </m:e>
                        <m:sub>
                          <m:r>
                            <a:rPr kumimoji="1" lang="en-US" altLang="zh-CN" b="1" i="1">
                              <a:latin typeface="Cambria Math" panose="02040503050406030204" pitchFamily="18" charset="0"/>
                            </a:rPr>
                            <m:t>𝒊</m:t>
                          </m:r>
                          <m:r>
                            <a:rPr kumimoji="1" lang="en-US" altLang="zh-CN" b="1" i="1">
                              <a:latin typeface="Cambria Math" panose="02040503050406030204" pitchFamily="18" charset="0"/>
                            </a:rPr>
                            <m:t>−</m:t>
                          </m:r>
                          <m:r>
                            <a:rPr kumimoji="1" lang="en-US" altLang="zh-CN" b="1" i="1">
                              <a:latin typeface="Cambria Math" panose="02040503050406030204" pitchFamily="18" charset="0"/>
                            </a:rPr>
                            <m:t>𝟏</m:t>
                          </m:r>
                        </m:sub>
                      </m:sSub>
                      <m:r>
                        <a:rPr kumimoji="1" lang="en-US" altLang="zh-CN" b="1" i="1">
                          <a:latin typeface="Cambria Math" panose="02040503050406030204" pitchFamily="18" charset="0"/>
                        </a:rPr>
                        <m:t>−</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𝑻</m:t>
                          </m:r>
                        </m:e>
                        <m:sub>
                          <m:r>
                            <a:rPr kumimoji="1" lang="en-US" altLang="zh-CN" b="1" i="1">
                              <a:latin typeface="Cambria Math" panose="02040503050406030204" pitchFamily="18" charset="0"/>
                            </a:rPr>
                            <m:t>𝒊</m:t>
                          </m:r>
                          <m:r>
                            <a:rPr kumimoji="1" lang="en-US" altLang="zh-CN" b="1" i="1">
                              <a:latin typeface="Cambria Math" panose="02040503050406030204" pitchFamily="18" charset="0"/>
                            </a:rPr>
                            <m:t>−</m:t>
                          </m:r>
                          <m:r>
                            <a:rPr kumimoji="1" lang="en-US" altLang="zh-CN" b="1" i="1">
                              <a:latin typeface="Cambria Math" panose="02040503050406030204" pitchFamily="18" charset="0"/>
                            </a:rPr>
                            <m:t>𝟐</m:t>
                          </m:r>
                        </m:sub>
                      </m:sSub>
                      <m:r>
                        <a:rPr kumimoji="1" lang="en-US" altLang="zh-CN" b="1" i="1">
                          <a:latin typeface="Cambria Math" panose="02040503050406030204" pitchFamily="18" charset="0"/>
                        </a:rPr>
                        <m:t>)</m:t>
                      </m:r>
                    </m:oMath>
                  </m:oMathPara>
                </a14:m>
                <a:endParaRPr kumimoji="1" lang="zh-CN" altLang="en-US"/>
              </a:p>
            </p:txBody>
          </p:sp>
        </mc:Choice>
        <mc:Fallback xmlns="">
          <p:sp>
            <p:nvSpPr>
              <p:cNvPr id="39" name="文本框 38">
                <a:extLst>
                  <a:ext uri="{FF2B5EF4-FFF2-40B4-BE49-F238E27FC236}">
                    <a16:creationId xmlns:a16="http://schemas.microsoft.com/office/drawing/2014/main" id="{21BC9E3B-B0B6-714D-A9F9-603AA75D1E68}"/>
                  </a:ext>
                </a:extLst>
              </p:cNvPr>
              <p:cNvSpPr txBox="1">
                <a:spLocks noRot="1" noChangeAspect="1" noMove="1" noResize="1" noEditPoints="1" noAdjustHandles="1" noChangeArrowheads="1" noChangeShapeType="1" noTextEdit="1"/>
              </p:cNvSpPr>
              <p:nvPr/>
            </p:nvSpPr>
            <p:spPr>
              <a:xfrm>
                <a:off x="4027158" y="4578516"/>
                <a:ext cx="4357731" cy="369332"/>
              </a:xfrm>
              <a:prstGeom prst="rect">
                <a:avLst/>
              </a:prstGeom>
              <a:blipFill>
                <a:blip r:embed="rId11"/>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25C0E0F7-5FCB-524E-8D15-2DA7A34D278F}"/>
                  </a:ext>
                </a:extLst>
              </p:cNvPr>
              <p:cNvSpPr txBox="1"/>
              <p:nvPr/>
            </p:nvSpPr>
            <p:spPr>
              <a:xfrm>
                <a:off x="4019030" y="4065913"/>
                <a:ext cx="4304063" cy="609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1" i="1">
                          <a:latin typeface="Cambria Math" panose="02040503050406030204" pitchFamily="18" charset="0"/>
                        </a:rPr>
                        <m:t>𝒐</m:t>
                      </m:r>
                      <m:r>
                        <a:rPr kumimoji="1" lang="en-US" altLang="zh-CN" b="1" i="1">
                          <a:latin typeface="Cambria Math" panose="02040503050406030204" pitchFamily="18" charset="0"/>
                        </a:rPr>
                        <m:t>=</m:t>
                      </m:r>
                      <m:f>
                        <m:fPr>
                          <m:ctrlPr>
                            <a:rPr kumimoji="1" lang="en-US" altLang="zh-CN" i="1">
                              <a:latin typeface="Cambria Math" panose="02040503050406030204" pitchFamily="18" charset="0"/>
                            </a:rPr>
                          </m:ctrlPr>
                        </m:fPr>
                        <m:num>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𝑻</m:t>
                              </m:r>
                            </m:e>
                            <m:sub>
                              <m:r>
                                <a:rPr kumimoji="1" lang="en-US" altLang="zh-CN" i="1">
                                  <a:latin typeface="Cambria Math" panose="02040503050406030204" pitchFamily="18" charset="0"/>
                                </a:rPr>
                                <m:t>𝒊</m:t>
                              </m:r>
                              <m:r>
                                <a:rPr kumimoji="1" lang="en-US" altLang="zh-CN" i="1">
                                  <a:latin typeface="Cambria Math" panose="02040503050406030204" pitchFamily="18" charset="0"/>
                                </a:rPr>
                                <m:t>−</m:t>
                              </m:r>
                              <m:r>
                                <a:rPr kumimoji="1" lang="en-US" altLang="zh-CN" i="1">
                                  <a:latin typeface="Cambria Math" panose="02040503050406030204" pitchFamily="18" charset="0"/>
                                </a:rPr>
                                <m:t>𝟐</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𝑻</m:t>
                              </m:r>
                            </m:e>
                            <m:sub>
                              <m:r>
                                <a:rPr kumimoji="1" lang="en-US" altLang="zh-CN" i="1">
                                  <a:latin typeface="Cambria Math" panose="02040503050406030204" pitchFamily="18" charset="0"/>
                                </a:rPr>
                                <m:t>𝒊</m:t>
                              </m:r>
                              <m:r>
                                <a:rPr kumimoji="1" lang="en-US" altLang="zh-CN" i="1">
                                  <a:latin typeface="Cambria Math" panose="02040503050406030204" pitchFamily="18" charset="0"/>
                                </a:rPr>
                                <m:t>−</m:t>
                              </m:r>
                              <m:r>
                                <a:rPr kumimoji="1" lang="en-US" altLang="zh-CN" i="1">
                                  <a:latin typeface="Cambria Math" panose="02040503050406030204" pitchFamily="18" charset="0"/>
                                </a:rPr>
                                <m:t>𝟑</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𝑻</m:t>
                              </m:r>
                            </m:e>
                            <m:sub>
                              <m:r>
                                <a:rPr kumimoji="1" lang="en-US" altLang="zh-CN" i="1">
                                  <a:latin typeface="Cambria Math" panose="02040503050406030204" pitchFamily="18" charset="0"/>
                                </a:rPr>
                                <m:t>𝒊</m:t>
                              </m:r>
                              <m:r>
                                <a:rPr kumimoji="1" lang="en-US" altLang="zh-CN" i="1">
                                  <a:latin typeface="Cambria Math" panose="02040503050406030204" pitchFamily="18" charset="0"/>
                                </a:rPr>
                                <m:t>−</m:t>
                              </m:r>
                              <m:r>
                                <a:rPr kumimoji="1" lang="en-US" altLang="zh-CN" i="1">
                                  <a:latin typeface="Cambria Math" panose="02040503050406030204" pitchFamily="18" charset="0"/>
                                </a:rPr>
                                <m:t>𝟏</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𝑻</m:t>
                              </m:r>
                            </m:e>
                            <m:sub>
                              <m:r>
                                <a:rPr kumimoji="1" lang="en-US" altLang="zh-CN" i="1">
                                  <a:latin typeface="Cambria Math" panose="02040503050406030204" pitchFamily="18" charset="0"/>
                                </a:rPr>
                                <m:t>𝒊</m:t>
                              </m:r>
                            </m:sub>
                          </m:sSub>
                        </m:num>
                        <m:den>
                          <m:r>
                            <a:rPr kumimoji="1" lang="en-US" altLang="zh-CN" i="1">
                              <a:latin typeface="Cambria Math" panose="02040503050406030204" pitchFamily="18" charset="0"/>
                            </a:rPr>
                            <m:t>𝟐</m:t>
                          </m:r>
                        </m:den>
                      </m:f>
                      <m:r>
                        <a:rPr kumimoji="1" lang="en-US" altLang="zh-CN" b="1" i="1">
                          <a:latin typeface="Cambria Math" panose="02040503050406030204" pitchFamily="18" charset="0"/>
                        </a:rPr>
                        <m:t>+(</m:t>
                      </m:r>
                      <m:sSup>
                        <m:sSupPr>
                          <m:ctrlPr>
                            <a:rPr kumimoji="1" lang="en-US" altLang="zh-CN" b="1" i="1">
                              <a:latin typeface="Cambria Math" panose="02040503050406030204" pitchFamily="18" charset="0"/>
                            </a:rPr>
                          </m:ctrlPr>
                        </m:sSupPr>
                        <m:e>
                          <m:r>
                            <a:rPr kumimoji="1" lang="en-US" altLang="zh-CN" b="1" i="1">
                              <a:latin typeface="Cambria Math" panose="02040503050406030204" pitchFamily="18" charset="0"/>
                            </a:rPr>
                            <m:t>𝒕</m:t>
                          </m:r>
                        </m:e>
                        <m:sup>
                          <m:r>
                            <a:rPr kumimoji="1" lang="en-US" altLang="zh-CN" b="1" i="1">
                              <a:latin typeface="Cambria Math" panose="02040503050406030204" pitchFamily="18" charset="0"/>
                            </a:rPr>
                            <m:t>′</m:t>
                          </m:r>
                        </m:sup>
                      </m:sSup>
                      <m:r>
                        <a:rPr kumimoji="1" lang="en-US" altLang="zh-CN" b="1" i="1">
                          <a:latin typeface="Cambria Math" panose="02040503050406030204" pitchFamily="18" charset="0"/>
                        </a:rPr>
                        <m:t>−</m:t>
                      </m:r>
                      <m:r>
                        <a:rPr kumimoji="1" lang="en-US" altLang="zh-CN" b="1" i="1">
                          <a:latin typeface="Cambria Math" panose="02040503050406030204" pitchFamily="18" charset="0"/>
                        </a:rPr>
                        <m:t>𝒕</m:t>
                      </m:r>
                      <m:r>
                        <a:rPr kumimoji="1" lang="en-US" altLang="zh-CN" b="1" i="1">
                          <a:latin typeface="Cambria Math" panose="02040503050406030204" pitchFamily="18" charset="0"/>
                        </a:rPr>
                        <m:t>)/</m:t>
                      </m:r>
                      <m:r>
                        <a:rPr kumimoji="1" lang="en-US" altLang="zh-CN" b="1" i="1">
                          <a:latin typeface="Cambria Math" panose="02040503050406030204" pitchFamily="18" charset="0"/>
                        </a:rPr>
                        <m:t>𝟐</m:t>
                      </m:r>
                    </m:oMath>
                  </m:oMathPara>
                </a14:m>
                <a:endParaRPr kumimoji="1" lang="zh-CN" altLang="en-US"/>
              </a:p>
            </p:txBody>
          </p:sp>
        </mc:Choice>
        <mc:Fallback xmlns="">
          <p:sp>
            <p:nvSpPr>
              <p:cNvPr id="44" name="文本框 43">
                <a:extLst>
                  <a:ext uri="{FF2B5EF4-FFF2-40B4-BE49-F238E27FC236}">
                    <a16:creationId xmlns:a16="http://schemas.microsoft.com/office/drawing/2014/main" id="{25C0E0F7-5FCB-524E-8D15-2DA7A34D278F}"/>
                  </a:ext>
                </a:extLst>
              </p:cNvPr>
              <p:cNvSpPr txBox="1">
                <a:spLocks noRot="1" noChangeAspect="1" noMove="1" noResize="1" noEditPoints="1" noAdjustHandles="1" noChangeArrowheads="1" noChangeShapeType="1" noTextEdit="1"/>
              </p:cNvSpPr>
              <p:nvPr/>
            </p:nvSpPr>
            <p:spPr>
              <a:xfrm>
                <a:off x="4019030" y="4065913"/>
                <a:ext cx="4304063" cy="609077"/>
              </a:xfrm>
              <a:prstGeom prst="rect">
                <a:avLst/>
              </a:prstGeom>
              <a:blipFill>
                <a:blip r:embed="rId12"/>
                <a:stretch>
                  <a:fillRect b="-40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28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0" grpId="0"/>
      <p:bldP spid="9" grpId="0"/>
      <p:bldP spid="42" grpId="0"/>
      <p:bldP spid="39" grpId="0"/>
      <p:bldP spid="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1E8DF1AB-81C9-934D-83CD-23748726A498}"/>
              </a:ext>
            </a:extLst>
          </p:cNvPr>
          <p:cNvSpPr>
            <a:spLocks noGrp="1" noChangeArrowheads="1"/>
          </p:cNvSpPr>
          <p:nvPr>
            <p:ph type="title"/>
          </p:nvPr>
        </p:nvSpPr>
        <p:spPr>
          <a:xfrm>
            <a:off x="628650" y="0"/>
            <a:ext cx="7588250" cy="928688"/>
          </a:xfrm>
        </p:spPr>
        <p:txBody>
          <a:bodyPr/>
          <a:lstStyle/>
          <a:p>
            <a:r>
              <a:rPr lang="zh-CN" altLang="en-US"/>
              <a:t>第</a:t>
            </a:r>
            <a:r>
              <a:rPr lang="en-US" altLang="zh-CN"/>
              <a:t>3</a:t>
            </a:r>
            <a:r>
              <a:rPr lang="zh-CN" altLang="en-US"/>
              <a:t>章 时间和全局状态</a:t>
            </a:r>
          </a:p>
        </p:txBody>
      </p:sp>
      <p:sp>
        <p:nvSpPr>
          <p:cNvPr id="18434" name="Rectangle 3">
            <a:extLst>
              <a:ext uri="{FF2B5EF4-FFF2-40B4-BE49-F238E27FC236}">
                <a16:creationId xmlns:a16="http://schemas.microsoft.com/office/drawing/2014/main" id="{1CA0AE5F-433F-1441-A7DF-F91E2E0B9C06}"/>
              </a:ext>
            </a:extLst>
          </p:cNvPr>
          <p:cNvSpPr>
            <a:spLocks noGrp="1" noChangeArrowheads="1"/>
          </p:cNvSpPr>
          <p:nvPr>
            <p:ph idx="1"/>
          </p:nvPr>
        </p:nvSpPr>
        <p:spPr/>
        <p:txBody>
          <a:bodyPr/>
          <a:lstStyle/>
          <a:p>
            <a:r>
              <a:rPr lang="zh-CN" altLang="en-US" dirty="0">
                <a:solidFill>
                  <a:srgbClr val="FF0000"/>
                </a:solidFill>
              </a:rPr>
              <a:t>简介</a:t>
            </a:r>
            <a:r>
              <a:rPr lang="zh-CN" altLang="en-US" dirty="0"/>
              <a:t> </a:t>
            </a:r>
          </a:p>
          <a:p>
            <a:r>
              <a:rPr lang="zh-CN" altLang="en-US" dirty="0"/>
              <a:t>时钟、事件和进程状态</a:t>
            </a:r>
          </a:p>
          <a:p>
            <a:r>
              <a:rPr lang="zh-CN" altLang="en-US" dirty="0"/>
              <a:t>同步物理时钟</a:t>
            </a:r>
          </a:p>
          <a:p>
            <a:r>
              <a:rPr lang="zh-CN" altLang="en-US" dirty="0"/>
              <a:t>逻辑时间和逻辑时钟</a:t>
            </a:r>
          </a:p>
          <a:p>
            <a:r>
              <a:rPr lang="zh-CN" altLang="en-US" dirty="0"/>
              <a:t>全局状态</a:t>
            </a:r>
          </a:p>
          <a:p>
            <a:r>
              <a:rPr lang="zh-CN" altLang="en-US" dirty="0"/>
              <a:t>分布式调试</a:t>
            </a:r>
          </a:p>
          <a:p>
            <a:r>
              <a:rPr lang="zh-CN" altLang="en-US" dirty="0"/>
              <a:t>小结</a:t>
            </a:r>
          </a:p>
        </p:txBody>
      </p:sp>
      <p:sp>
        <p:nvSpPr>
          <p:cNvPr id="2" name="日期占位符 1">
            <a:extLst>
              <a:ext uri="{FF2B5EF4-FFF2-40B4-BE49-F238E27FC236}">
                <a16:creationId xmlns:a16="http://schemas.microsoft.com/office/drawing/2014/main" id="{E84F1A36-A1C3-3449-A8BD-119C3B14277C}"/>
              </a:ext>
            </a:extLst>
          </p:cNvPr>
          <p:cNvSpPr>
            <a:spLocks noGrp="1"/>
          </p:cNvSpPr>
          <p:nvPr>
            <p:ph type="dt" sz="half" idx="10"/>
          </p:nvPr>
        </p:nvSpPr>
        <p:spPr/>
        <p:txBody>
          <a:bodyPr/>
          <a:lstStyle/>
          <a:p>
            <a:pPr>
              <a:defRPr/>
            </a:pPr>
            <a:fld id="{A93F3FBF-001E-A648-83C7-B606B12C565F}" type="datetime1">
              <a:rPr lang="zh-CN" altLang="en-US" smtClean="0"/>
              <a:t>2022/9/15</a:t>
            </a:fld>
            <a:endParaRPr lang="zh-CN" altLang="en-US"/>
          </a:p>
        </p:txBody>
      </p:sp>
      <p:sp>
        <p:nvSpPr>
          <p:cNvPr id="3" name="页脚占位符 2">
            <a:extLst>
              <a:ext uri="{FF2B5EF4-FFF2-40B4-BE49-F238E27FC236}">
                <a16:creationId xmlns:a16="http://schemas.microsoft.com/office/drawing/2014/main" id="{7BDFB5D1-699D-8440-B681-3C3E7D681B6F}"/>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ED00A7EB-312A-BD4B-8675-B77BD8DE94A4}"/>
              </a:ext>
            </a:extLst>
          </p:cNvPr>
          <p:cNvSpPr>
            <a:spLocks noGrp="1"/>
          </p:cNvSpPr>
          <p:nvPr>
            <p:ph type="sldNum" sz="quarter" idx="12"/>
          </p:nvPr>
        </p:nvSpPr>
        <p:spPr/>
        <p:txBody>
          <a:bodyPr/>
          <a:lstStyle/>
          <a:p>
            <a:pPr>
              <a:defRPr/>
            </a:pPr>
            <a:fld id="{5392737F-CB10-5A4E-975C-5930D278B01B}" type="slidenum">
              <a:rPr lang="zh-CN" altLang="en-US" smtClean="0"/>
              <a:pPr>
                <a:defRPr/>
              </a:pPr>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05FBD-3BB2-D24C-8FC8-A41F0B793F7E}"/>
              </a:ext>
            </a:extLst>
          </p:cNvPr>
          <p:cNvSpPr>
            <a:spLocks noGrp="1"/>
          </p:cNvSpPr>
          <p:nvPr>
            <p:ph type="title"/>
          </p:nvPr>
        </p:nvSpPr>
        <p:spPr/>
        <p:txBody>
          <a:bodyPr/>
          <a:lstStyle/>
          <a:p>
            <a:r>
              <a:rPr kumimoji="1" lang="en-US" altLang="zh-CN"/>
              <a:t>NTP</a:t>
            </a:r>
            <a:r>
              <a:rPr kumimoji="1" lang="zh-CN" altLang="en-US"/>
              <a:t> 精度分析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9315E29-688F-7D48-9899-DA4B74F58AD1}"/>
                  </a:ext>
                </a:extLst>
              </p:cNvPr>
              <p:cNvSpPr>
                <a:spLocks noGrp="1"/>
              </p:cNvSpPr>
              <p:nvPr>
                <p:ph idx="1"/>
              </p:nvPr>
            </p:nvSpPr>
            <p:spPr/>
            <p:txBody>
              <a:bodyPr/>
              <a:lstStyle/>
              <a:p>
                <a:r>
                  <a:rPr kumimoji="1" lang="en-US" altLang="zh-CN" dirty="0"/>
                  <a:t>t,</a:t>
                </a:r>
                <a:r>
                  <a:rPr kumimoji="1" lang="zh-CN" altLang="en-US" dirty="0"/>
                  <a:t> </a:t>
                </a:r>
                <a:r>
                  <a:rPr kumimoji="1" lang="en-US" altLang="zh-CN" dirty="0"/>
                  <a:t>t’</a:t>
                </a:r>
                <a14:m>
                  <m:oMath xmlns:m="http://schemas.openxmlformats.org/officeDocument/2006/math">
                    <m:r>
                      <a:rPr kumimoji="1" lang="zh-CN" altLang="en-US" b="0" i="0">
                        <a:latin typeface="Cambria Math" panose="02040503050406030204" pitchFamily="18" charset="0"/>
                        <a:ea typeface="Cambria Math" panose="02040503050406030204" pitchFamily="18" charset="0"/>
                      </a:rPr>
                      <m:t> </m:t>
                    </m:r>
                    <m:r>
                      <a:rPr kumimoji="1" lang="en-US" altLang="zh-CN" b="1" i="1">
                        <a:latin typeface="Cambria Math" panose="02040503050406030204" pitchFamily="18" charset="0"/>
                        <a:ea typeface="Cambria Math" panose="02040503050406030204" pitchFamily="18" charset="0"/>
                      </a:rPr>
                      <m:t>≥</m:t>
                    </m:r>
                    <m:r>
                      <a:rPr kumimoji="1" lang="zh-CN" altLang="en-US" b="1" i="1">
                        <a:latin typeface="Cambria Math" panose="02040503050406030204" pitchFamily="18" charset="0"/>
                        <a:ea typeface="Cambria Math" panose="02040503050406030204" pitchFamily="18" charset="0"/>
                      </a:rPr>
                      <m:t> </m:t>
                    </m:r>
                  </m:oMath>
                </a14:m>
                <a:r>
                  <a:rPr kumimoji="1" lang="en-US" altLang="zh-CN" dirty="0"/>
                  <a:t>0</a:t>
                </a:r>
              </a:p>
              <a:p>
                <a:endParaRPr kumimoji="1" lang="en-US" altLang="zh-CN" dirty="0"/>
              </a:p>
              <a:p>
                <a:endParaRPr kumimoji="1" lang="en-US" altLang="zh-CN" dirty="0"/>
              </a:p>
              <a:p>
                <a:endParaRPr kumimoji="1" lang="en-US" altLang="zh-CN" dirty="0"/>
              </a:p>
              <a:p>
                <a:r>
                  <a:rPr lang="en-US" altLang="zh-CN" dirty="0"/>
                  <a:t>NTP</a:t>
                </a:r>
                <a:r>
                  <a:rPr lang="zh-CN" altLang="en-US" dirty="0"/>
                  <a:t>采用过滤离中趋势算法</a:t>
                </a:r>
                <a:r>
                  <a:rPr lang="en-US" altLang="zh-CN" dirty="0"/>
                  <a:t>(filter dispersion)</a:t>
                </a:r>
                <a:r>
                  <a:rPr lang="zh-CN" altLang="en-US" dirty="0"/>
                  <a:t>，保留</a:t>
                </a:r>
                <a:r>
                  <a:rPr lang="en-US" altLang="zh-CN" dirty="0"/>
                  <a:t>8</a:t>
                </a:r>
                <a:r>
                  <a:rPr lang="zh-CN" altLang="en-US" dirty="0"/>
                  <a:t>个最近的</a:t>
                </a:r>
                <a:r>
                  <a:rPr lang="en-US" altLang="zh-CN" dirty="0"/>
                  <a:t>&lt;</a:t>
                </a:r>
                <a:r>
                  <a:rPr lang="en-US" altLang="zh-CN" dirty="0" err="1"/>
                  <a:t>oi,di</a:t>
                </a:r>
                <a:r>
                  <a:rPr lang="en-US" altLang="zh-CN" dirty="0"/>
                  <a:t>&gt;</a:t>
                </a:r>
                <a:r>
                  <a:rPr lang="zh-CN" altLang="en-US" dirty="0"/>
                  <a:t>，用以估算偏移</a:t>
                </a:r>
                <a:r>
                  <a:rPr lang="en-US" altLang="zh-CN" dirty="0"/>
                  <a:t>o</a:t>
                </a:r>
              </a:p>
              <a:p>
                <a:r>
                  <a:rPr lang="en-US" altLang="zh-CN" dirty="0"/>
                  <a:t>NTP</a:t>
                </a:r>
                <a:r>
                  <a:rPr lang="zh-CN" altLang="en-US" dirty="0"/>
                  <a:t>采用对等方选择算法，可改变用于同步的对等方</a:t>
                </a:r>
              </a:p>
              <a:p>
                <a:pPr lvl="1"/>
                <a:r>
                  <a:rPr lang="zh-CN" altLang="en-US" dirty="0"/>
                  <a:t>优先选择层次较低的对等方</a:t>
                </a:r>
              </a:p>
              <a:p>
                <a:pPr lvl="1"/>
                <a:r>
                  <a:rPr lang="zh-CN" altLang="en-US" dirty="0"/>
                  <a:t>优先选择过滤离中趋势数值较低的对等方</a:t>
                </a:r>
              </a:p>
              <a:p>
                <a:r>
                  <a:rPr lang="zh-CN" altLang="en-US" dirty="0"/>
                  <a:t>广域网精度</a:t>
                </a:r>
                <a:r>
                  <a:rPr lang="en-US" altLang="zh-CN" dirty="0"/>
                  <a:t>10ms</a:t>
                </a:r>
                <a:r>
                  <a:rPr lang="zh-CN" altLang="en-US" dirty="0"/>
                  <a:t>，局域网亚毫秒的精度</a:t>
                </a:r>
                <a:endParaRPr kumimoji="1" lang="zh-CN" altLang="en-US" dirty="0"/>
              </a:p>
            </p:txBody>
          </p:sp>
        </mc:Choice>
        <mc:Fallback xmlns="">
          <p:sp>
            <p:nvSpPr>
              <p:cNvPr id="3" name="内容占位符 2">
                <a:extLst>
                  <a:ext uri="{FF2B5EF4-FFF2-40B4-BE49-F238E27FC236}">
                    <a16:creationId xmlns:a16="http://schemas.microsoft.com/office/drawing/2014/main" id="{99315E29-688F-7D48-9899-DA4B74F58AD1}"/>
                  </a:ext>
                </a:extLst>
              </p:cNvPr>
              <p:cNvSpPr>
                <a:spLocks noGrp="1" noRot="1" noChangeAspect="1" noMove="1" noResize="1" noEditPoints="1" noAdjustHandles="1" noChangeArrowheads="1" noChangeShapeType="1" noTextEdit="1"/>
              </p:cNvSpPr>
              <p:nvPr>
                <p:ph idx="1"/>
              </p:nvPr>
            </p:nvSpPr>
            <p:spPr>
              <a:blipFill>
                <a:blip r:embed="rId3"/>
                <a:stretch>
                  <a:fillRect l="-965" t="-748"/>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84A0B220-8AE6-2745-8F47-BA42CDFE644C}"/>
              </a:ext>
            </a:extLst>
          </p:cNvPr>
          <p:cNvSpPr>
            <a:spLocks noGrp="1"/>
          </p:cNvSpPr>
          <p:nvPr>
            <p:ph type="dt" sz="half" idx="10"/>
          </p:nvPr>
        </p:nvSpPr>
        <p:spPr/>
        <p:txBody>
          <a:bodyPr/>
          <a:lstStyle/>
          <a:p>
            <a:pPr>
              <a:defRPr/>
            </a:pPr>
            <a:fld id="{56FB9409-B96E-ED4C-9075-A528D576BA70}" type="datetime1">
              <a:rPr lang="zh-CN" altLang="en-US" smtClean="0"/>
              <a:t>2022/9/15</a:t>
            </a:fld>
            <a:endParaRPr lang="zh-CN" altLang="en-US"/>
          </a:p>
        </p:txBody>
      </p:sp>
      <p:sp>
        <p:nvSpPr>
          <p:cNvPr id="5" name="页脚占位符 4">
            <a:extLst>
              <a:ext uri="{FF2B5EF4-FFF2-40B4-BE49-F238E27FC236}">
                <a16:creationId xmlns:a16="http://schemas.microsoft.com/office/drawing/2014/main" id="{6F6CAC28-857F-014D-872F-C0607556A07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3CC1735F-F27B-574B-B784-7A6BA2F4D431}"/>
              </a:ext>
            </a:extLst>
          </p:cNvPr>
          <p:cNvSpPr>
            <a:spLocks noGrp="1"/>
          </p:cNvSpPr>
          <p:nvPr>
            <p:ph type="sldNum" sz="quarter" idx="12"/>
          </p:nvPr>
        </p:nvSpPr>
        <p:spPr/>
        <p:txBody>
          <a:bodyPr/>
          <a:lstStyle/>
          <a:p>
            <a:pPr>
              <a:defRPr/>
            </a:pPr>
            <a:fld id="{5392737F-CB10-5A4E-975C-5930D278B01B}" type="slidenum">
              <a:rPr lang="zh-CN" altLang="en-US"/>
              <a:pPr>
                <a:defRPr/>
              </a:pPr>
              <a:t>20</a:t>
            </a:fld>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DFDEC51-8B91-534B-BAC1-A09EE2BD65D4}"/>
                  </a:ext>
                </a:extLst>
              </p:cNvPr>
              <p:cNvSpPr txBox="1"/>
              <p:nvPr/>
            </p:nvSpPr>
            <p:spPr>
              <a:xfrm>
                <a:off x="2527300" y="1916832"/>
                <a:ext cx="2830968" cy="369332"/>
              </a:xfrm>
              <a:prstGeom prst="rect">
                <a:avLst/>
              </a:prstGeom>
              <a:noFill/>
            </p:spPr>
            <p:txBody>
              <a:bodyPr wrap="none" rtlCol="0">
                <a:spAutoFit/>
              </a:bodyPr>
              <a:lstStyle/>
              <a:p>
                <a14:m>
                  <m:oMath xmlns:m="http://schemas.openxmlformats.org/officeDocument/2006/math">
                    <m:sSub>
                      <m:sSubPr>
                        <m:ctrlPr>
                          <a:rPr kumimoji="1" lang="en-US" altLang="zh-CN" i="1">
                            <a:latin typeface="Cambria Math" panose="02040503050406030204" pitchFamily="18" charset="0"/>
                          </a:rPr>
                        </m:ctrlPr>
                      </m:sSubPr>
                      <m:e>
                        <m:r>
                          <a:rPr kumimoji="1" lang="en-US" altLang="zh-CN" b="1" i="1">
                            <a:latin typeface="Cambria Math" panose="02040503050406030204" pitchFamily="18" charset="0"/>
                          </a:rPr>
                          <m:t>𝒐</m:t>
                        </m:r>
                      </m:e>
                      <m:sub>
                        <m:r>
                          <a:rPr kumimoji="1" lang="en-US" altLang="zh-CN" b="1" i="1">
                            <a:latin typeface="Cambria Math" panose="02040503050406030204" pitchFamily="18" charset="0"/>
                          </a:rPr>
                          <m:t>𝒊</m:t>
                        </m:r>
                      </m:sub>
                    </m:sSub>
                    <m:r>
                      <a:rPr kumimoji="1" lang="en-US" altLang="zh-CN" b="1" i="1">
                        <a:latin typeface="Cambria Math" panose="02040503050406030204" pitchFamily="18" charset="0"/>
                      </a:rPr>
                      <m:t>−</m:t>
                    </m:r>
                    <m:sSub>
                      <m:sSubPr>
                        <m:ctrlPr>
                          <a:rPr kumimoji="1" lang="en-US" altLang="zh-CN" b="1" i="1">
                            <a:latin typeface="Cambria Math" panose="02040503050406030204" pitchFamily="18" charset="0"/>
                          </a:rPr>
                        </m:ctrlPr>
                      </m:sSubPr>
                      <m:e>
                        <m:r>
                          <a:rPr kumimoji="1" lang="en-US" altLang="zh-CN" b="1" i="1">
                            <a:latin typeface="Cambria Math" panose="02040503050406030204" pitchFamily="18" charset="0"/>
                          </a:rPr>
                          <m:t>𝒅</m:t>
                        </m:r>
                      </m:e>
                      <m:sub>
                        <m:r>
                          <a:rPr kumimoji="1" lang="en-US" altLang="zh-CN" b="1" i="1">
                            <a:latin typeface="Cambria Math" panose="02040503050406030204" pitchFamily="18" charset="0"/>
                          </a:rPr>
                          <m:t>𝒊</m:t>
                        </m:r>
                      </m:sub>
                    </m:sSub>
                    <m:r>
                      <a:rPr kumimoji="1" lang="en-US" altLang="zh-CN" b="1" i="1">
                        <a:latin typeface="Cambria Math" panose="02040503050406030204" pitchFamily="18" charset="0"/>
                      </a:rPr>
                      <m:t>/</m:t>
                    </m:r>
                    <m:r>
                      <a:rPr kumimoji="1" lang="en-US" altLang="zh-CN" b="1" i="1">
                        <a:latin typeface="Cambria Math" panose="02040503050406030204" pitchFamily="18" charset="0"/>
                      </a:rPr>
                      <m:t>𝟐</m:t>
                    </m:r>
                    <m:r>
                      <a:rPr kumimoji="1" lang="en-US" altLang="zh-CN" b="1" i="1">
                        <a:latin typeface="Cambria Math" panose="02040503050406030204" pitchFamily="18" charset="0"/>
                        <a:ea typeface="Cambria Math" panose="02040503050406030204" pitchFamily="18" charset="0"/>
                      </a:rPr>
                      <m:t>≤</m:t>
                    </m:r>
                    <m:r>
                      <a:rPr kumimoji="1" lang="en-US" altLang="zh-CN" b="1" i="1">
                        <a:latin typeface="Cambria Math" panose="02040503050406030204" pitchFamily="18" charset="0"/>
                        <a:ea typeface="Cambria Math" panose="02040503050406030204" pitchFamily="18" charset="0"/>
                      </a:rPr>
                      <m:t>𝒐</m:t>
                    </m:r>
                    <m:r>
                      <a:rPr kumimoji="1" lang="en-US" altLang="zh-CN" b="1" i="1">
                        <a:latin typeface="Cambria Math" panose="02040503050406030204" pitchFamily="18" charset="0"/>
                        <a:ea typeface="Cambria Math" panose="02040503050406030204" pitchFamily="18" charset="0"/>
                      </a:rPr>
                      <m:t>≤</m:t>
                    </m:r>
                  </m:oMath>
                </a14:m>
                <a:r>
                  <a:rPr kumimoji="1" lang="en-US" altLang="zh-CN"/>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𝒐</m:t>
                        </m:r>
                      </m:e>
                      <m:sub>
                        <m:r>
                          <a:rPr kumimoji="1" lang="en-US" altLang="zh-CN" i="1">
                            <a:latin typeface="Cambria Math" panose="02040503050406030204" pitchFamily="18" charset="0"/>
                          </a:rPr>
                          <m:t>𝒊</m:t>
                        </m:r>
                      </m:sub>
                    </m:sSub>
                    <m:r>
                      <a:rPr kumimoji="1" lang="en-US" altLang="zh-CN" b="1"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𝒅</m:t>
                        </m:r>
                      </m:e>
                      <m:sub>
                        <m:r>
                          <a:rPr kumimoji="1" lang="en-US" altLang="zh-CN" i="1">
                            <a:latin typeface="Cambria Math" panose="02040503050406030204" pitchFamily="18" charset="0"/>
                          </a:rPr>
                          <m:t>𝒊</m:t>
                        </m:r>
                      </m:sub>
                    </m:sSub>
                    <m:r>
                      <a:rPr kumimoji="1" lang="en-US" altLang="zh-CN" i="1">
                        <a:latin typeface="Cambria Math" panose="02040503050406030204" pitchFamily="18" charset="0"/>
                      </a:rPr>
                      <m:t>/</m:t>
                    </m:r>
                    <m:r>
                      <a:rPr kumimoji="1" lang="en-US" altLang="zh-CN" i="1">
                        <a:latin typeface="Cambria Math" panose="02040503050406030204" pitchFamily="18" charset="0"/>
                      </a:rPr>
                      <m:t>𝟐</m:t>
                    </m:r>
                  </m:oMath>
                </a14:m>
                <a:endParaRPr kumimoji="1" lang="zh-CN" altLang="en-US"/>
              </a:p>
            </p:txBody>
          </p:sp>
        </mc:Choice>
        <mc:Fallback xmlns="">
          <p:sp>
            <p:nvSpPr>
              <p:cNvPr id="7" name="文本框 6">
                <a:extLst>
                  <a:ext uri="{FF2B5EF4-FFF2-40B4-BE49-F238E27FC236}">
                    <a16:creationId xmlns:a16="http://schemas.microsoft.com/office/drawing/2014/main" id="{7DFDEC51-8B91-534B-BAC1-A09EE2BD65D4}"/>
                  </a:ext>
                </a:extLst>
              </p:cNvPr>
              <p:cNvSpPr txBox="1">
                <a:spLocks noRot="1" noChangeAspect="1" noMove="1" noResize="1" noEditPoints="1" noAdjustHandles="1" noChangeArrowheads="1" noChangeShapeType="1" noTextEdit="1"/>
              </p:cNvSpPr>
              <p:nvPr/>
            </p:nvSpPr>
            <p:spPr>
              <a:xfrm>
                <a:off x="2527300" y="1916832"/>
                <a:ext cx="2830968" cy="369332"/>
              </a:xfrm>
              <a:prstGeom prst="rect">
                <a:avLst/>
              </a:prstGeom>
              <a:blipFill>
                <a:blip r:embed="rId4"/>
                <a:stretch>
                  <a:fillRect b="-16667"/>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221144FC-8ED2-EB4B-A10A-417745F3D55D}"/>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96136" y="928600"/>
            <a:ext cx="3127727" cy="2345795"/>
          </a:xfrm>
          <a:prstGeom prst="rect">
            <a:avLst/>
          </a:prstGeom>
        </p:spPr>
      </p:pic>
    </p:spTree>
    <p:extLst>
      <p:ext uri="{BB962C8B-B14F-4D97-AF65-F5344CB8AC3E}">
        <p14:creationId xmlns:p14="http://schemas.microsoft.com/office/powerpoint/2010/main" val="944120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3952A784-8ED8-FC4D-9343-F0929A3332AA}"/>
              </a:ext>
            </a:extLst>
          </p:cNvPr>
          <p:cNvSpPr>
            <a:spLocks noGrp="1" noChangeArrowheads="1"/>
          </p:cNvSpPr>
          <p:nvPr>
            <p:ph type="title"/>
          </p:nvPr>
        </p:nvSpPr>
        <p:spPr>
          <a:xfrm>
            <a:off x="628650" y="0"/>
            <a:ext cx="7588250" cy="928688"/>
          </a:xfrm>
        </p:spPr>
        <p:txBody>
          <a:bodyPr/>
          <a:lstStyle/>
          <a:p>
            <a:r>
              <a:rPr lang="zh-CN" altLang="en-US"/>
              <a:t>第</a:t>
            </a:r>
            <a:r>
              <a:rPr lang="en-US" altLang="zh-CN"/>
              <a:t>3</a:t>
            </a:r>
            <a:r>
              <a:rPr lang="zh-CN" altLang="en-US"/>
              <a:t>章 时间和全局状态</a:t>
            </a:r>
          </a:p>
        </p:txBody>
      </p:sp>
      <p:sp>
        <p:nvSpPr>
          <p:cNvPr id="37890" name="Rectangle 3">
            <a:extLst>
              <a:ext uri="{FF2B5EF4-FFF2-40B4-BE49-F238E27FC236}">
                <a16:creationId xmlns:a16="http://schemas.microsoft.com/office/drawing/2014/main" id="{3556E870-A074-2847-A7AB-99E3D494E0B7}"/>
              </a:ext>
            </a:extLst>
          </p:cNvPr>
          <p:cNvSpPr>
            <a:spLocks noGrp="1" noChangeArrowheads="1"/>
          </p:cNvSpPr>
          <p:nvPr>
            <p:ph idx="1"/>
          </p:nvPr>
        </p:nvSpPr>
        <p:spPr/>
        <p:txBody>
          <a:bodyPr/>
          <a:lstStyle/>
          <a:p>
            <a:r>
              <a:rPr lang="zh-CN" altLang="en-US"/>
              <a:t>简介 </a:t>
            </a:r>
          </a:p>
          <a:p>
            <a:r>
              <a:rPr lang="zh-CN" altLang="en-US"/>
              <a:t>时钟、事件和进程状态</a:t>
            </a:r>
          </a:p>
          <a:p>
            <a:r>
              <a:rPr lang="zh-CN" altLang="en-US"/>
              <a:t>物理时钟同步</a:t>
            </a:r>
          </a:p>
          <a:p>
            <a:r>
              <a:rPr lang="zh-CN" altLang="en-US">
                <a:solidFill>
                  <a:srgbClr val="FF0000"/>
                </a:solidFill>
              </a:rPr>
              <a:t>逻辑时间和逻辑时钟</a:t>
            </a:r>
          </a:p>
          <a:p>
            <a:r>
              <a:rPr lang="zh-CN" altLang="en-US"/>
              <a:t>全局状态</a:t>
            </a:r>
          </a:p>
          <a:p>
            <a:r>
              <a:rPr lang="zh-CN" altLang="en-US"/>
              <a:t>分布式调试</a:t>
            </a:r>
          </a:p>
          <a:p>
            <a:r>
              <a:rPr lang="zh-CN" altLang="en-US"/>
              <a:t>小结</a:t>
            </a:r>
          </a:p>
        </p:txBody>
      </p:sp>
      <p:sp>
        <p:nvSpPr>
          <p:cNvPr id="2" name="日期占位符 1">
            <a:extLst>
              <a:ext uri="{FF2B5EF4-FFF2-40B4-BE49-F238E27FC236}">
                <a16:creationId xmlns:a16="http://schemas.microsoft.com/office/drawing/2014/main" id="{7E8083FE-26E0-AB44-AEBB-10CE5C398F9C}"/>
              </a:ext>
            </a:extLst>
          </p:cNvPr>
          <p:cNvSpPr>
            <a:spLocks noGrp="1"/>
          </p:cNvSpPr>
          <p:nvPr>
            <p:ph type="dt" sz="half" idx="10"/>
          </p:nvPr>
        </p:nvSpPr>
        <p:spPr/>
        <p:txBody>
          <a:bodyPr/>
          <a:lstStyle/>
          <a:p>
            <a:pPr>
              <a:defRPr/>
            </a:pPr>
            <a:fld id="{DE5E2809-DC4A-7244-8F95-C036746B2389}" type="datetime1">
              <a:rPr lang="zh-CN" altLang="en-US" smtClean="0"/>
              <a:t>2022/9/15</a:t>
            </a:fld>
            <a:endParaRPr lang="zh-CN" altLang="en-US"/>
          </a:p>
        </p:txBody>
      </p:sp>
      <p:sp>
        <p:nvSpPr>
          <p:cNvPr id="3" name="页脚占位符 2">
            <a:extLst>
              <a:ext uri="{FF2B5EF4-FFF2-40B4-BE49-F238E27FC236}">
                <a16:creationId xmlns:a16="http://schemas.microsoft.com/office/drawing/2014/main" id="{AB1750DB-17B4-564A-B561-244EBC22287C}"/>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B449AB85-F22E-004A-AC89-1162C686DB40}"/>
              </a:ext>
            </a:extLst>
          </p:cNvPr>
          <p:cNvSpPr>
            <a:spLocks noGrp="1"/>
          </p:cNvSpPr>
          <p:nvPr>
            <p:ph type="sldNum" sz="quarter" idx="12"/>
          </p:nvPr>
        </p:nvSpPr>
        <p:spPr/>
        <p:txBody>
          <a:bodyPr/>
          <a:lstStyle/>
          <a:p>
            <a:pPr>
              <a:defRPr/>
            </a:pPr>
            <a:fld id="{5392737F-CB10-5A4E-975C-5930D278B01B}" type="slidenum">
              <a:rPr lang="zh-CN" altLang="en-US" smtClean="0"/>
              <a:pPr>
                <a:defRPr/>
              </a:pPr>
              <a:t>21</a:t>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BDCC3C34-B1BC-E84D-B6F7-FD6BF5A79317}"/>
              </a:ext>
            </a:extLst>
          </p:cNvPr>
          <p:cNvSpPr>
            <a:spLocks noGrp="1" noChangeArrowheads="1"/>
          </p:cNvSpPr>
          <p:nvPr>
            <p:ph type="title"/>
          </p:nvPr>
        </p:nvSpPr>
        <p:spPr>
          <a:xfrm>
            <a:off x="628650" y="0"/>
            <a:ext cx="7588250" cy="928688"/>
          </a:xfrm>
        </p:spPr>
        <p:txBody>
          <a:bodyPr/>
          <a:lstStyle/>
          <a:p>
            <a:r>
              <a:rPr lang="zh-CN" altLang="en-US"/>
              <a:t>逻辑时间和逻辑时钟</a:t>
            </a:r>
          </a:p>
        </p:txBody>
      </p:sp>
      <p:sp>
        <p:nvSpPr>
          <p:cNvPr id="38914" name="Rectangle 3">
            <a:extLst>
              <a:ext uri="{FF2B5EF4-FFF2-40B4-BE49-F238E27FC236}">
                <a16:creationId xmlns:a16="http://schemas.microsoft.com/office/drawing/2014/main" id="{7D0965BF-5B3F-3A41-9EA7-A14653BB1A3D}"/>
              </a:ext>
            </a:extLst>
          </p:cNvPr>
          <p:cNvSpPr>
            <a:spLocks noGrp="1" noChangeArrowheads="1"/>
          </p:cNvSpPr>
          <p:nvPr>
            <p:ph idx="1"/>
          </p:nvPr>
        </p:nvSpPr>
        <p:spPr/>
        <p:txBody>
          <a:bodyPr/>
          <a:lstStyle/>
          <a:p>
            <a:r>
              <a:rPr lang="zh-CN" altLang="en-US"/>
              <a:t>逻辑时间的引入</a:t>
            </a:r>
          </a:p>
          <a:p>
            <a:pPr lvl="1"/>
            <a:r>
              <a:rPr lang="zh-CN" altLang="en-US"/>
              <a:t>节点具有独立时钟，缺乏全局时钟</a:t>
            </a:r>
          </a:p>
          <a:p>
            <a:pPr lvl="2"/>
            <a:r>
              <a:rPr lang="zh-CN" altLang="en-US"/>
              <a:t>后发生的事件有可能赋予较早的时间标记</a:t>
            </a:r>
            <a:endParaRPr lang="en-US" altLang="zh-CN"/>
          </a:p>
          <a:p>
            <a:pPr lvl="1"/>
            <a:r>
              <a:rPr lang="zh-CN" altLang="en-US"/>
              <a:t>分布式系统中的物理时钟无法完美同步</a:t>
            </a:r>
          </a:p>
          <a:p>
            <a:pPr lvl="2"/>
            <a:r>
              <a:rPr lang="zh-CN" altLang="en-US"/>
              <a:t>消息传输延迟的不确定性</a:t>
            </a:r>
            <a:endParaRPr lang="en-US" altLang="zh-CN"/>
          </a:p>
          <a:p>
            <a:pPr lvl="1"/>
            <a:r>
              <a:rPr lang="zh-CN" altLang="en-US"/>
              <a:t>事件排序是众多分布式算法的基石</a:t>
            </a:r>
          </a:p>
          <a:p>
            <a:pPr lvl="2"/>
            <a:r>
              <a:rPr lang="zh-CN" altLang="en-US"/>
              <a:t>互斥算法</a:t>
            </a:r>
          </a:p>
          <a:p>
            <a:pPr lvl="2"/>
            <a:r>
              <a:rPr lang="zh-CN" altLang="en-US"/>
              <a:t>死锁检测算法</a:t>
            </a:r>
          </a:p>
        </p:txBody>
      </p:sp>
      <p:sp>
        <p:nvSpPr>
          <p:cNvPr id="2" name="日期占位符 1">
            <a:extLst>
              <a:ext uri="{FF2B5EF4-FFF2-40B4-BE49-F238E27FC236}">
                <a16:creationId xmlns:a16="http://schemas.microsoft.com/office/drawing/2014/main" id="{D090FE8D-1C48-BA4F-BDBD-3ABD2A135B60}"/>
              </a:ext>
            </a:extLst>
          </p:cNvPr>
          <p:cNvSpPr>
            <a:spLocks noGrp="1"/>
          </p:cNvSpPr>
          <p:nvPr>
            <p:ph type="dt" sz="half" idx="10"/>
          </p:nvPr>
        </p:nvSpPr>
        <p:spPr/>
        <p:txBody>
          <a:bodyPr/>
          <a:lstStyle/>
          <a:p>
            <a:pPr>
              <a:defRPr/>
            </a:pPr>
            <a:fld id="{22486023-16D2-0C43-AD0F-723117F979A8}" type="datetime1">
              <a:rPr lang="zh-CN" altLang="en-US" smtClean="0"/>
              <a:t>2022/9/15</a:t>
            </a:fld>
            <a:endParaRPr lang="zh-CN" altLang="en-US"/>
          </a:p>
        </p:txBody>
      </p:sp>
      <p:sp>
        <p:nvSpPr>
          <p:cNvPr id="3" name="页脚占位符 2">
            <a:extLst>
              <a:ext uri="{FF2B5EF4-FFF2-40B4-BE49-F238E27FC236}">
                <a16:creationId xmlns:a16="http://schemas.microsoft.com/office/drawing/2014/main" id="{A6CC4820-6B61-CD41-925D-4BE0ECD45F2C}"/>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FCA60024-5355-1D40-A52A-7C5E78181732}"/>
              </a:ext>
            </a:extLst>
          </p:cNvPr>
          <p:cNvSpPr>
            <a:spLocks noGrp="1"/>
          </p:cNvSpPr>
          <p:nvPr>
            <p:ph type="sldNum" sz="quarter" idx="12"/>
          </p:nvPr>
        </p:nvSpPr>
        <p:spPr/>
        <p:txBody>
          <a:bodyPr/>
          <a:lstStyle/>
          <a:p>
            <a:pPr>
              <a:defRPr/>
            </a:pPr>
            <a:fld id="{5392737F-CB10-5A4E-975C-5930D278B01B}" type="slidenum">
              <a:rPr lang="zh-CN" altLang="en-US" smtClean="0"/>
              <a:pPr>
                <a:defRPr/>
              </a:pPr>
              <a:t>22</a:t>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550D23AF-1041-4148-8DF2-406BE4DDFDE5}"/>
              </a:ext>
            </a:extLst>
          </p:cNvPr>
          <p:cNvSpPr>
            <a:spLocks noGrp="1" noChangeArrowheads="1"/>
          </p:cNvSpPr>
          <p:nvPr>
            <p:ph type="title"/>
          </p:nvPr>
        </p:nvSpPr>
        <p:spPr>
          <a:xfrm>
            <a:off x="628650" y="0"/>
            <a:ext cx="7588250" cy="928688"/>
          </a:xfrm>
        </p:spPr>
        <p:txBody>
          <a:bodyPr/>
          <a:lstStyle/>
          <a:p>
            <a:r>
              <a:rPr lang="zh-CN" altLang="en-US"/>
              <a:t>逻辑时间和逻辑时钟</a:t>
            </a:r>
          </a:p>
        </p:txBody>
      </p:sp>
      <p:sp>
        <p:nvSpPr>
          <p:cNvPr id="39938" name="Rectangle 3">
            <a:extLst>
              <a:ext uri="{FF2B5EF4-FFF2-40B4-BE49-F238E27FC236}">
                <a16:creationId xmlns:a16="http://schemas.microsoft.com/office/drawing/2014/main" id="{5A9F96B3-4488-5347-AC69-1CE7B53FAA17}"/>
              </a:ext>
            </a:extLst>
          </p:cNvPr>
          <p:cNvSpPr>
            <a:spLocks noGrp="1" noChangeArrowheads="1"/>
          </p:cNvSpPr>
          <p:nvPr>
            <p:ph idx="1"/>
          </p:nvPr>
        </p:nvSpPr>
        <p:spPr/>
        <p:txBody>
          <a:bodyPr/>
          <a:lstStyle/>
          <a:p>
            <a:r>
              <a:rPr lang="zh-CN" altLang="en-US" dirty="0"/>
              <a:t>逻辑时钟</a:t>
            </a:r>
          </a:p>
          <a:p>
            <a:pPr lvl="1"/>
            <a:r>
              <a:rPr lang="zh-CN" altLang="en-US" dirty="0"/>
              <a:t>众多应用只要求所有节点具有相同时间基准，该时间不一定与物理时间相同</a:t>
            </a:r>
          </a:p>
          <a:p>
            <a:r>
              <a:rPr lang="en-US" altLang="zh-CN" dirty="0" err="1">
                <a:solidFill>
                  <a:srgbClr val="C00000"/>
                </a:solidFill>
              </a:rPr>
              <a:t>Lamport</a:t>
            </a:r>
            <a:r>
              <a:rPr lang="en-US" altLang="zh-CN" dirty="0">
                <a:solidFill>
                  <a:srgbClr val="C00000"/>
                </a:solidFill>
              </a:rPr>
              <a:t>(1978)</a:t>
            </a:r>
            <a:r>
              <a:rPr lang="zh-CN" altLang="en-US" dirty="0">
                <a:solidFill>
                  <a:srgbClr val="C00000"/>
                </a:solidFill>
              </a:rPr>
              <a:t>指出：不进行交互的两个进程之间不需要时钟同步</a:t>
            </a:r>
          </a:p>
          <a:p>
            <a:pPr lvl="1"/>
            <a:r>
              <a:rPr lang="zh-CN" altLang="en-US" dirty="0">
                <a:solidFill>
                  <a:srgbClr val="C00000"/>
                </a:solidFill>
              </a:rPr>
              <a:t>对于不需要交互的两个进程而言，即使没有时钟同步，也无法察觉，更不会产生问题。</a:t>
            </a:r>
          </a:p>
          <a:p>
            <a:pPr lvl="1"/>
            <a:r>
              <a:rPr lang="zh-CN" altLang="en-US" dirty="0">
                <a:solidFill>
                  <a:srgbClr val="C00000"/>
                </a:solidFill>
              </a:rPr>
              <a:t>所有的进程需要在事件的发生顺序上达成一致</a:t>
            </a:r>
          </a:p>
        </p:txBody>
      </p:sp>
      <p:sp>
        <p:nvSpPr>
          <p:cNvPr id="2" name="日期占位符 1">
            <a:extLst>
              <a:ext uri="{FF2B5EF4-FFF2-40B4-BE49-F238E27FC236}">
                <a16:creationId xmlns:a16="http://schemas.microsoft.com/office/drawing/2014/main" id="{72A3C1EE-D3DB-A745-8047-2E733D6B8791}"/>
              </a:ext>
            </a:extLst>
          </p:cNvPr>
          <p:cNvSpPr>
            <a:spLocks noGrp="1"/>
          </p:cNvSpPr>
          <p:nvPr>
            <p:ph type="dt" sz="half" idx="10"/>
          </p:nvPr>
        </p:nvSpPr>
        <p:spPr/>
        <p:txBody>
          <a:bodyPr/>
          <a:lstStyle/>
          <a:p>
            <a:pPr>
              <a:defRPr/>
            </a:pPr>
            <a:fld id="{84D49A7A-7E46-7743-9A7E-E4C4685F214B}" type="datetime1">
              <a:rPr lang="zh-CN" altLang="en-US" smtClean="0"/>
              <a:t>2022/9/15</a:t>
            </a:fld>
            <a:endParaRPr lang="zh-CN" altLang="en-US"/>
          </a:p>
        </p:txBody>
      </p:sp>
      <p:sp>
        <p:nvSpPr>
          <p:cNvPr id="3" name="页脚占位符 2">
            <a:extLst>
              <a:ext uri="{FF2B5EF4-FFF2-40B4-BE49-F238E27FC236}">
                <a16:creationId xmlns:a16="http://schemas.microsoft.com/office/drawing/2014/main" id="{5EDAD429-52C7-E54E-9A2B-B935237A7827}"/>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1F577BB7-CAA0-5C40-B1FF-A81304238941}"/>
              </a:ext>
            </a:extLst>
          </p:cNvPr>
          <p:cNvSpPr>
            <a:spLocks noGrp="1"/>
          </p:cNvSpPr>
          <p:nvPr>
            <p:ph type="sldNum" sz="quarter" idx="12"/>
          </p:nvPr>
        </p:nvSpPr>
        <p:spPr/>
        <p:txBody>
          <a:bodyPr/>
          <a:lstStyle/>
          <a:p>
            <a:pPr>
              <a:defRPr/>
            </a:pPr>
            <a:fld id="{5392737F-CB10-5A4E-975C-5930D278B01B}" type="slidenum">
              <a:rPr lang="zh-CN" altLang="en-US" smtClean="0"/>
              <a:pPr>
                <a:defRPr/>
              </a:pPr>
              <a:t>23</a:t>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2906B1C5-9421-304E-B0A8-DB56A00C4364}"/>
              </a:ext>
            </a:extLst>
          </p:cNvPr>
          <p:cNvSpPr>
            <a:spLocks noGrp="1" noChangeArrowheads="1"/>
          </p:cNvSpPr>
          <p:nvPr>
            <p:ph type="title"/>
          </p:nvPr>
        </p:nvSpPr>
        <p:spPr>
          <a:xfrm>
            <a:off x="628650" y="0"/>
            <a:ext cx="7588250" cy="928688"/>
          </a:xfrm>
        </p:spPr>
        <p:txBody>
          <a:bodyPr/>
          <a:lstStyle/>
          <a:p>
            <a:r>
              <a:rPr lang="zh-CN" altLang="en-US"/>
              <a:t>逻辑时间和逻辑时钟</a:t>
            </a:r>
          </a:p>
        </p:txBody>
      </p:sp>
      <p:sp>
        <p:nvSpPr>
          <p:cNvPr id="41986" name="Rectangle 3">
            <a:extLst>
              <a:ext uri="{FF2B5EF4-FFF2-40B4-BE49-F238E27FC236}">
                <a16:creationId xmlns:a16="http://schemas.microsoft.com/office/drawing/2014/main" id="{1BC9DA2F-FB7C-8B46-A0A7-ED4BEE3031BE}"/>
              </a:ext>
            </a:extLst>
          </p:cNvPr>
          <p:cNvSpPr>
            <a:spLocks noGrp="1" noChangeArrowheads="1"/>
          </p:cNvSpPr>
          <p:nvPr>
            <p:ph idx="1"/>
          </p:nvPr>
        </p:nvSpPr>
        <p:spPr/>
        <p:txBody>
          <a:bodyPr/>
          <a:lstStyle/>
          <a:p>
            <a:r>
              <a:rPr lang="en-US" altLang="zh-CN"/>
              <a:t>Lamport</a:t>
            </a:r>
            <a:r>
              <a:rPr lang="zh-CN" altLang="en-US"/>
              <a:t> </a:t>
            </a:r>
            <a:r>
              <a:rPr lang="en-US" altLang="zh-CN"/>
              <a:t>Clock:</a:t>
            </a:r>
            <a:r>
              <a:rPr lang="zh-CN" altLang="en-US"/>
              <a:t> </a:t>
            </a:r>
            <a:r>
              <a:rPr lang="en-US" altLang="zh-CN"/>
              <a:t>Happen-before</a:t>
            </a:r>
            <a:r>
              <a:rPr lang="zh-CN" altLang="en-US"/>
              <a:t> </a:t>
            </a:r>
            <a:r>
              <a:rPr lang="en-US" altLang="zh-CN"/>
              <a:t>relation</a:t>
            </a:r>
            <a:endParaRPr lang="zh-CN" altLang="en-US"/>
          </a:p>
          <a:p>
            <a:pPr lvl="1"/>
            <a:r>
              <a:rPr lang="zh-CN" altLang="en-US"/>
              <a:t>用于分布式系统中的事件排序</a:t>
            </a:r>
          </a:p>
          <a:p>
            <a:pPr lvl="1"/>
            <a:r>
              <a:rPr lang="zh-CN" altLang="en-US"/>
              <a:t>与物理时钟无关</a:t>
            </a:r>
          </a:p>
          <a:p>
            <a:pPr lvl="1"/>
            <a:r>
              <a:rPr lang="zh-CN" altLang="en-US"/>
              <a:t>实用高效，应用广泛</a:t>
            </a:r>
          </a:p>
          <a:p>
            <a:endParaRPr lang="en-US" altLang="zh-CN"/>
          </a:p>
        </p:txBody>
      </p:sp>
      <p:sp>
        <p:nvSpPr>
          <p:cNvPr id="2" name="日期占位符 1">
            <a:extLst>
              <a:ext uri="{FF2B5EF4-FFF2-40B4-BE49-F238E27FC236}">
                <a16:creationId xmlns:a16="http://schemas.microsoft.com/office/drawing/2014/main" id="{0986BB40-9DA0-624A-B5DE-37DF894605E2}"/>
              </a:ext>
            </a:extLst>
          </p:cNvPr>
          <p:cNvSpPr>
            <a:spLocks noGrp="1"/>
          </p:cNvSpPr>
          <p:nvPr>
            <p:ph type="dt" sz="half" idx="10"/>
          </p:nvPr>
        </p:nvSpPr>
        <p:spPr/>
        <p:txBody>
          <a:bodyPr/>
          <a:lstStyle/>
          <a:p>
            <a:pPr>
              <a:defRPr/>
            </a:pPr>
            <a:fld id="{C3C8AC63-1E56-964D-A534-FFFC8EFD0F94}" type="datetime1">
              <a:rPr lang="zh-CN" altLang="en-US" smtClean="0"/>
              <a:t>2022/9/15</a:t>
            </a:fld>
            <a:endParaRPr lang="zh-CN" altLang="en-US"/>
          </a:p>
        </p:txBody>
      </p:sp>
      <p:sp>
        <p:nvSpPr>
          <p:cNvPr id="3" name="页脚占位符 2">
            <a:extLst>
              <a:ext uri="{FF2B5EF4-FFF2-40B4-BE49-F238E27FC236}">
                <a16:creationId xmlns:a16="http://schemas.microsoft.com/office/drawing/2014/main" id="{DD1ED3C3-758E-3048-BFE6-FB6BD5616E9A}"/>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974A9FDB-FFC5-5F4E-9677-5E8C4FECDA0E}"/>
              </a:ext>
            </a:extLst>
          </p:cNvPr>
          <p:cNvSpPr>
            <a:spLocks noGrp="1"/>
          </p:cNvSpPr>
          <p:nvPr>
            <p:ph type="sldNum" sz="quarter" idx="12"/>
          </p:nvPr>
        </p:nvSpPr>
        <p:spPr/>
        <p:txBody>
          <a:bodyPr/>
          <a:lstStyle/>
          <a:p>
            <a:pPr>
              <a:defRPr/>
            </a:pPr>
            <a:fld id="{5392737F-CB10-5A4E-975C-5930D278B01B}" type="slidenum">
              <a:rPr lang="zh-CN" altLang="en-US" smtClean="0"/>
              <a:pPr>
                <a:defRPr/>
              </a:pPr>
              <a:t>24</a:t>
            </a:fld>
            <a:endParaRPr lang="zh-CN" altLang="en-US"/>
          </a:p>
        </p:txBody>
      </p:sp>
      <p:grpSp>
        <p:nvGrpSpPr>
          <p:cNvPr id="5" name="组合 4">
            <a:extLst>
              <a:ext uri="{FF2B5EF4-FFF2-40B4-BE49-F238E27FC236}">
                <a16:creationId xmlns:a16="http://schemas.microsoft.com/office/drawing/2014/main" id="{266D3836-52DD-A141-98A4-DBD7CF245355}"/>
              </a:ext>
            </a:extLst>
          </p:cNvPr>
          <p:cNvGrpSpPr/>
          <p:nvPr/>
        </p:nvGrpSpPr>
        <p:grpSpPr>
          <a:xfrm>
            <a:off x="653766" y="3140968"/>
            <a:ext cx="8205197" cy="2633555"/>
            <a:chOff x="674271" y="2909005"/>
            <a:chExt cx="8205197" cy="2633555"/>
          </a:xfrm>
        </p:grpSpPr>
        <p:pic>
          <p:nvPicPr>
            <p:cNvPr id="7" name="图片 6">
              <a:extLst>
                <a:ext uri="{FF2B5EF4-FFF2-40B4-BE49-F238E27FC236}">
                  <a16:creationId xmlns:a16="http://schemas.microsoft.com/office/drawing/2014/main" id="{C15EAA2A-E182-F648-BDB1-61A9F7E8B1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4271" y="2909005"/>
              <a:ext cx="2029599" cy="2588774"/>
            </a:xfrm>
            <a:prstGeom prst="rect">
              <a:avLst/>
            </a:prstGeom>
          </p:spPr>
        </p:pic>
        <p:sp>
          <p:nvSpPr>
            <p:cNvPr id="8" name="文本框 7">
              <a:extLst>
                <a:ext uri="{FF2B5EF4-FFF2-40B4-BE49-F238E27FC236}">
                  <a16:creationId xmlns:a16="http://schemas.microsoft.com/office/drawing/2014/main" id="{57FA0BF9-039C-BC41-B0B8-D8DD447E5459}"/>
                </a:ext>
              </a:extLst>
            </p:cNvPr>
            <p:cNvSpPr txBox="1"/>
            <p:nvPr/>
          </p:nvSpPr>
          <p:spPr>
            <a:xfrm>
              <a:off x="2749491" y="2957237"/>
              <a:ext cx="6129977" cy="2585323"/>
            </a:xfrm>
            <a:prstGeom prst="rect">
              <a:avLst/>
            </a:prstGeom>
            <a:noFill/>
          </p:spPr>
          <p:txBody>
            <a:bodyPr wrap="square" rtlCol="0">
              <a:spAutoFit/>
            </a:bodyPr>
            <a:lstStyle/>
            <a:p>
              <a:r>
                <a:rPr kumimoji="1" lang="en-US" altLang="zh-CN" b="0" dirty="0">
                  <a:latin typeface="+mn-lt"/>
                </a:rPr>
                <a:t>Leslie </a:t>
              </a:r>
              <a:r>
                <a:rPr kumimoji="1" lang="en-US" altLang="zh-CN" b="0" dirty="0" err="1">
                  <a:latin typeface="+mn-lt"/>
                </a:rPr>
                <a:t>Lamport</a:t>
              </a:r>
              <a:r>
                <a:rPr kumimoji="1" lang="en-US" altLang="zh-CN" b="0" dirty="0">
                  <a:latin typeface="+mn-lt"/>
                </a:rPr>
                <a:t>,</a:t>
              </a:r>
              <a:r>
                <a:rPr kumimoji="1" lang="zh-CN" altLang="en-US" b="0" dirty="0">
                  <a:latin typeface="+mn-lt"/>
                </a:rPr>
                <a:t> </a:t>
              </a:r>
              <a:r>
                <a:rPr kumimoji="1" lang="en-US" altLang="zh-CN" b="0" dirty="0">
                  <a:latin typeface="+mn-lt"/>
                </a:rPr>
                <a:t>is best known for his seminal work in </a:t>
              </a:r>
              <a:r>
                <a:rPr kumimoji="1" lang="en-US" altLang="zh-CN" b="0" dirty="0">
                  <a:solidFill>
                    <a:srgbClr val="C00000"/>
                  </a:solidFill>
                  <a:latin typeface="+mn-lt"/>
                </a:rPr>
                <a:t>distributed systems</a:t>
              </a:r>
              <a:r>
                <a:rPr kumimoji="1" lang="en-US" altLang="zh-CN" b="0" dirty="0">
                  <a:latin typeface="+mn-lt"/>
                </a:rPr>
                <a:t>, and as the initial developer of the document preparation system </a:t>
              </a:r>
              <a:r>
                <a:rPr kumimoji="1" lang="en-US" altLang="zh-CN" b="0" dirty="0">
                  <a:solidFill>
                    <a:srgbClr val="C00000"/>
                  </a:solidFill>
                  <a:latin typeface="+mn-lt"/>
                </a:rPr>
                <a:t>LaTeX</a:t>
              </a:r>
              <a:r>
                <a:rPr kumimoji="1" lang="en-US" altLang="zh-CN" b="0" dirty="0">
                  <a:latin typeface="+mn-lt"/>
                </a:rPr>
                <a:t> and the author of its first manual. Leslie </a:t>
              </a:r>
              <a:r>
                <a:rPr kumimoji="1" lang="en-US" altLang="zh-CN" b="0" dirty="0" err="1">
                  <a:latin typeface="+mn-lt"/>
                </a:rPr>
                <a:t>Lamport</a:t>
              </a:r>
              <a:r>
                <a:rPr kumimoji="1" lang="en-US" altLang="zh-CN" b="0" dirty="0">
                  <a:latin typeface="+mn-lt"/>
                </a:rPr>
                <a:t> was the winner of the </a:t>
              </a:r>
              <a:r>
                <a:rPr kumimoji="1" lang="en-US" altLang="zh-CN" b="0" dirty="0">
                  <a:solidFill>
                    <a:srgbClr val="C00000"/>
                  </a:solidFill>
                  <a:latin typeface="+mn-lt"/>
                </a:rPr>
                <a:t>2013 Turing Award</a:t>
              </a:r>
              <a:r>
                <a:rPr kumimoji="1" lang="en-US" altLang="zh-CN" b="0" dirty="0">
                  <a:latin typeface="+mn-lt"/>
                </a:rPr>
                <a:t> for </a:t>
              </a:r>
              <a:r>
                <a:rPr kumimoji="1" lang="en-US" altLang="zh-CN" b="0" i="1" dirty="0">
                  <a:solidFill>
                    <a:schemeClr val="tx2"/>
                  </a:solidFill>
                  <a:latin typeface="+mn-lt"/>
                </a:rPr>
                <a:t>imposing clear, well-defined coherence on the seemingly chaotic behavior of distributed computing systems, in which several autonomous computers communicate with each other by passing messages. </a:t>
              </a:r>
              <a:r>
                <a:rPr kumimoji="1" lang="zh-CN" altLang="en-US" b="0" i="1" dirty="0">
                  <a:solidFill>
                    <a:schemeClr val="tx2"/>
                  </a:solidFill>
                  <a:latin typeface="+mn-lt"/>
                </a:rPr>
                <a:t>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B1DD768B-2BB9-CF4F-9681-AB27E276E6CD}"/>
              </a:ext>
            </a:extLst>
          </p:cNvPr>
          <p:cNvSpPr>
            <a:spLocks noGrp="1" noChangeArrowheads="1"/>
          </p:cNvSpPr>
          <p:nvPr>
            <p:ph type="title"/>
          </p:nvPr>
        </p:nvSpPr>
        <p:spPr>
          <a:xfrm>
            <a:off x="628650" y="0"/>
            <a:ext cx="7588250" cy="928688"/>
          </a:xfrm>
        </p:spPr>
        <p:txBody>
          <a:bodyPr/>
          <a:lstStyle/>
          <a:p>
            <a:r>
              <a:rPr lang="zh-CN" altLang="en-US"/>
              <a:t>逻辑时间和逻辑时钟</a:t>
            </a:r>
          </a:p>
        </p:txBody>
      </p:sp>
      <p:sp>
        <p:nvSpPr>
          <p:cNvPr id="43010" name="Rectangle 3">
            <a:extLst>
              <a:ext uri="{FF2B5EF4-FFF2-40B4-BE49-F238E27FC236}">
                <a16:creationId xmlns:a16="http://schemas.microsoft.com/office/drawing/2014/main" id="{7D765A93-2E91-0F48-8231-37B570B4ED95}"/>
              </a:ext>
            </a:extLst>
          </p:cNvPr>
          <p:cNvSpPr>
            <a:spLocks noGrp="1" noChangeArrowheads="1"/>
          </p:cNvSpPr>
          <p:nvPr>
            <p:ph idx="1"/>
          </p:nvPr>
        </p:nvSpPr>
        <p:spPr/>
        <p:txBody>
          <a:bodyPr/>
          <a:lstStyle/>
          <a:p>
            <a:r>
              <a:rPr lang="zh-CN" altLang="en-US" dirty="0"/>
              <a:t>两个基本事实（物理世界绝对顺序）</a:t>
            </a:r>
          </a:p>
          <a:p>
            <a:pPr lvl="1"/>
            <a:r>
              <a:rPr lang="zh-CN" altLang="en-US" dirty="0"/>
              <a:t>同一进程中先后两个事件存在关系“</a:t>
            </a:r>
            <a:r>
              <a:rPr lang="zh-CN" altLang="zh-CN" noProof="1">
                <a:sym typeface="Wingdings" pitchFamily="2" charset="2"/>
              </a:rPr>
              <a:t></a:t>
            </a:r>
            <a:r>
              <a:rPr lang="en-US" altLang="zh-CN" baseline="-25000" dirty="0" err="1"/>
              <a:t>i</a:t>
            </a:r>
            <a:r>
              <a:rPr lang="en-US" altLang="zh-CN" dirty="0"/>
              <a:t>”</a:t>
            </a:r>
          </a:p>
          <a:p>
            <a:pPr lvl="1"/>
            <a:r>
              <a:rPr lang="zh-CN" altLang="en-US" dirty="0"/>
              <a:t>任一消息的发送事件发生在该消息的接收事件之前</a:t>
            </a:r>
          </a:p>
          <a:p>
            <a:r>
              <a:rPr lang="zh-CN" altLang="en-US" dirty="0"/>
              <a:t>“发生在先</a:t>
            </a:r>
            <a:r>
              <a:rPr lang="en-US" altLang="zh-CN" dirty="0"/>
              <a:t>(happens-before)” </a:t>
            </a:r>
            <a:r>
              <a:rPr lang="zh-CN" altLang="en-US" dirty="0"/>
              <a:t>关系定义：</a:t>
            </a:r>
            <a:r>
              <a:rPr lang="en-US" altLang="zh-CN" dirty="0"/>
              <a:t>partial</a:t>
            </a:r>
            <a:r>
              <a:rPr lang="zh-CN" altLang="en-US" dirty="0"/>
              <a:t> </a:t>
            </a:r>
            <a:r>
              <a:rPr lang="en-US" altLang="zh-CN" dirty="0"/>
              <a:t>order</a:t>
            </a:r>
            <a:endParaRPr lang="zh-CN" altLang="en-US" dirty="0"/>
          </a:p>
          <a:p>
            <a:pPr lvl="1"/>
            <a:r>
              <a:rPr lang="zh-CN" altLang="en-US" dirty="0"/>
              <a:t>若存在进程</a:t>
            </a:r>
            <a:r>
              <a:rPr lang="en-US" altLang="zh-CN" dirty="0"/>
              <a:t>pi</a:t>
            </a:r>
            <a:r>
              <a:rPr lang="zh-CN" altLang="en-US" dirty="0"/>
              <a:t>满足</a:t>
            </a:r>
            <a:r>
              <a:rPr lang="en-US" altLang="zh-CN" dirty="0"/>
              <a:t>e </a:t>
            </a:r>
            <a:r>
              <a:rPr lang="en-US" altLang="zh-CN" noProof="1">
                <a:sym typeface="Wingdings" pitchFamily="2" charset="2"/>
              </a:rPr>
              <a:t></a:t>
            </a:r>
            <a:r>
              <a:rPr lang="en-US" altLang="zh-CN" baseline="-25000" dirty="0" err="1"/>
              <a:t>i</a:t>
            </a:r>
            <a:r>
              <a:rPr lang="en-US" altLang="zh-CN" dirty="0"/>
              <a:t> e'</a:t>
            </a:r>
            <a:r>
              <a:rPr lang="zh-CN" altLang="en-US" dirty="0"/>
              <a:t>，则</a:t>
            </a:r>
            <a:r>
              <a:rPr lang="en-US" altLang="zh-CN" dirty="0"/>
              <a:t>e</a:t>
            </a:r>
            <a:r>
              <a:rPr lang="en-US" altLang="zh-CN" noProof="1">
                <a:sym typeface="Wingdings" pitchFamily="2" charset="2"/>
              </a:rPr>
              <a:t></a:t>
            </a:r>
            <a:r>
              <a:rPr lang="en-US" altLang="zh-CN" dirty="0"/>
              <a:t>e'</a:t>
            </a:r>
          </a:p>
          <a:p>
            <a:pPr lvl="1"/>
            <a:r>
              <a:rPr lang="zh-CN" altLang="en-US" dirty="0"/>
              <a:t>对于任一消息</a:t>
            </a:r>
            <a:r>
              <a:rPr lang="en-US" altLang="zh-CN" dirty="0"/>
              <a:t>m</a:t>
            </a:r>
            <a:r>
              <a:rPr lang="zh-CN" altLang="en-US" dirty="0"/>
              <a:t>，存在</a:t>
            </a:r>
            <a:r>
              <a:rPr lang="en-US" altLang="zh-CN" dirty="0"/>
              <a:t>send(m) </a:t>
            </a:r>
            <a:r>
              <a:rPr lang="en-US" altLang="zh-CN" noProof="1">
                <a:sym typeface="Wingdings" pitchFamily="2" charset="2"/>
              </a:rPr>
              <a:t></a:t>
            </a:r>
            <a:r>
              <a:rPr lang="zh-CN" altLang="en-US" noProof="1">
                <a:sym typeface="Wingdings" pitchFamily="2" charset="2"/>
              </a:rPr>
              <a:t> </a:t>
            </a:r>
            <a:r>
              <a:rPr lang="en-US" altLang="zh-CN" dirty="0" err="1">
                <a:sym typeface="Wingdings" pitchFamily="2" charset="2"/>
              </a:rPr>
              <a:t>recv</a:t>
            </a:r>
            <a:r>
              <a:rPr lang="en-US" altLang="zh-CN" dirty="0">
                <a:sym typeface="Wingdings" pitchFamily="2" charset="2"/>
              </a:rPr>
              <a:t>(m)</a:t>
            </a:r>
            <a:endParaRPr lang="en-US" altLang="zh-CN" dirty="0"/>
          </a:p>
          <a:p>
            <a:pPr lvl="1"/>
            <a:r>
              <a:rPr lang="zh-CN" altLang="en-US" dirty="0">
                <a:sym typeface="Wingdings" pitchFamily="2" charset="2"/>
              </a:rPr>
              <a:t>若事件满足</a:t>
            </a:r>
            <a:r>
              <a:rPr lang="en-US" altLang="zh-CN" dirty="0"/>
              <a:t>e</a:t>
            </a:r>
            <a:r>
              <a:rPr lang="en-US" altLang="zh-CN" noProof="1">
                <a:sym typeface="Wingdings" pitchFamily="2" charset="2"/>
              </a:rPr>
              <a:t></a:t>
            </a:r>
            <a:r>
              <a:rPr lang="en-US" altLang="zh-CN" dirty="0"/>
              <a:t>e'</a:t>
            </a:r>
            <a:r>
              <a:rPr lang="en-US" altLang="zh-CN" dirty="0">
                <a:sym typeface="Wingdings" pitchFamily="2" charset="2"/>
              </a:rPr>
              <a:t> </a:t>
            </a:r>
            <a:r>
              <a:rPr lang="zh-CN" altLang="en-US" dirty="0">
                <a:sym typeface="Wingdings" pitchFamily="2" charset="2"/>
              </a:rPr>
              <a:t>和</a:t>
            </a:r>
            <a:r>
              <a:rPr lang="en-US" altLang="zh-CN" dirty="0"/>
              <a:t>e'</a:t>
            </a:r>
            <a:r>
              <a:rPr lang="en-US" altLang="zh-CN" noProof="1">
                <a:sym typeface="Wingdings" pitchFamily="2" charset="2"/>
              </a:rPr>
              <a:t></a:t>
            </a:r>
            <a:r>
              <a:rPr lang="en-US" altLang="zh-CN" dirty="0"/>
              <a:t>e″</a:t>
            </a:r>
            <a:r>
              <a:rPr lang="zh-CN" altLang="en-US" dirty="0">
                <a:sym typeface="Wingdings" pitchFamily="2" charset="2"/>
              </a:rPr>
              <a:t>，则</a:t>
            </a:r>
            <a:r>
              <a:rPr lang="en-US" altLang="zh-CN" dirty="0"/>
              <a:t>e</a:t>
            </a:r>
            <a:r>
              <a:rPr lang="en-US" altLang="zh-CN" noProof="1">
                <a:sym typeface="Wingdings" pitchFamily="2" charset="2"/>
              </a:rPr>
              <a:t></a:t>
            </a:r>
            <a:r>
              <a:rPr lang="en-US" altLang="zh-CN" dirty="0"/>
              <a:t>e″</a:t>
            </a:r>
          </a:p>
          <a:p>
            <a:r>
              <a:rPr lang="zh-CN" altLang="en-US" dirty="0"/>
              <a:t>并发关系定义</a:t>
            </a:r>
          </a:p>
          <a:p>
            <a:pPr lvl="1"/>
            <a:r>
              <a:rPr lang="en-US" altLang="zh-CN" dirty="0"/>
              <a:t>X||Y</a:t>
            </a:r>
            <a:r>
              <a:rPr lang="zh-CN" altLang="en-US" dirty="0"/>
              <a:t>：</a:t>
            </a:r>
            <a:r>
              <a:rPr lang="en-US" altLang="zh-CN" dirty="0"/>
              <a:t>X</a:t>
            </a:r>
            <a:r>
              <a:rPr lang="en-US" altLang="zh-CN" noProof="1">
                <a:sym typeface="Wingdings" pitchFamily="2" charset="2"/>
              </a:rPr>
              <a:t></a:t>
            </a:r>
            <a:r>
              <a:rPr lang="en-US" altLang="zh-CN" dirty="0"/>
              <a:t>Y </a:t>
            </a:r>
            <a:r>
              <a:rPr lang="zh-CN" altLang="en-US" dirty="0"/>
              <a:t>与 </a:t>
            </a:r>
            <a:r>
              <a:rPr lang="en-US" altLang="zh-CN" dirty="0"/>
              <a:t>Y</a:t>
            </a:r>
            <a:r>
              <a:rPr lang="en-US" altLang="zh-CN" noProof="1">
                <a:sym typeface="Wingdings" pitchFamily="2" charset="2"/>
              </a:rPr>
              <a:t></a:t>
            </a:r>
            <a:r>
              <a:rPr lang="en-US" altLang="zh-CN" dirty="0"/>
              <a:t>X</a:t>
            </a:r>
            <a:r>
              <a:rPr lang="zh-CN" altLang="en-US" dirty="0"/>
              <a:t>均不成立，则称事件</a:t>
            </a:r>
            <a:r>
              <a:rPr lang="en-US" altLang="zh-CN" dirty="0"/>
              <a:t>X</a:t>
            </a:r>
            <a:r>
              <a:rPr lang="zh-CN" altLang="en-US" dirty="0"/>
              <a:t>、</a:t>
            </a:r>
            <a:r>
              <a:rPr lang="en-US" altLang="zh-CN" dirty="0"/>
              <a:t>Y</a:t>
            </a:r>
            <a:r>
              <a:rPr lang="zh-CN" altLang="en-US" dirty="0"/>
              <a:t>是并发的</a:t>
            </a:r>
            <a:endParaRPr lang="en-US" altLang="zh-CN" dirty="0"/>
          </a:p>
        </p:txBody>
      </p:sp>
      <p:sp>
        <p:nvSpPr>
          <p:cNvPr id="2" name="日期占位符 1">
            <a:extLst>
              <a:ext uri="{FF2B5EF4-FFF2-40B4-BE49-F238E27FC236}">
                <a16:creationId xmlns:a16="http://schemas.microsoft.com/office/drawing/2014/main" id="{FB7B6028-27F4-3247-B161-16265A8E7B43}"/>
              </a:ext>
            </a:extLst>
          </p:cNvPr>
          <p:cNvSpPr>
            <a:spLocks noGrp="1"/>
          </p:cNvSpPr>
          <p:nvPr>
            <p:ph type="dt" sz="half" idx="10"/>
          </p:nvPr>
        </p:nvSpPr>
        <p:spPr/>
        <p:txBody>
          <a:bodyPr/>
          <a:lstStyle/>
          <a:p>
            <a:pPr>
              <a:defRPr/>
            </a:pPr>
            <a:fld id="{6342520C-6A76-B849-98C6-B29BF057B5ED}" type="datetime1">
              <a:rPr lang="zh-CN" altLang="en-US" smtClean="0"/>
              <a:t>2022/9/15</a:t>
            </a:fld>
            <a:endParaRPr lang="zh-CN" altLang="en-US"/>
          </a:p>
        </p:txBody>
      </p:sp>
      <p:sp>
        <p:nvSpPr>
          <p:cNvPr id="3" name="页脚占位符 2">
            <a:extLst>
              <a:ext uri="{FF2B5EF4-FFF2-40B4-BE49-F238E27FC236}">
                <a16:creationId xmlns:a16="http://schemas.microsoft.com/office/drawing/2014/main" id="{FEEADE0F-5CEB-B340-8F09-37E50259999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9869CE6F-954A-4448-ABF7-8770DECE152D}"/>
              </a:ext>
            </a:extLst>
          </p:cNvPr>
          <p:cNvSpPr>
            <a:spLocks noGrp="1"/>
          </p:cNvSpPr>
          <p:nvPr>
            <p:ph type="sldNum" sz="quarter" idx="12"/>
          </p:nvPr>
        </p:nvSpPr>
        <p:spPr/>
        <p:txBody>
          <a:bodyPr/>
          <a:lstStyle/>
          <a:p>
            <a:pPr>
              <a:defRPr/>
            </a:pPr>
            <a:fld id="{5392737F-CB10-5A4E-975C-5930D278B01B}" type="slidenum">
              <a:rPr lang="zh-CN" altLang="en-US" smtClean="0"/>
              <a:pPr>
                <a:defRPr/>
              </a:pPr>
              <a:t>25</a:t>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A5671B11-35E1-E647-9416-5AE0D22410E2}"/>
              </a:ext>
            </a:extLst>
          </p:cNvPr>
          <p:cNvSpPr>
            <a:spLocks noGrp="1" noChangeArrowheads="1"/>
          </p:cNvSpPr>
          <p:nvPr>
            <p:ph type="title"/>
          </p:nvPr>
        </p:nvSpPr>
        <p:spPr>
          <a:xfrm>
            <a:off x="628650" y="0"/>
            <a:ext cx="7588250" cy="928688"/>
          </a:xfrm>
        </p:spPr>
        <p:txBody>
          <a:bodyPr/>
          <a:lstStyle/>
          <a:p>
            <a:r>
              <a:rPr lang="zh-CN" altLang="en-US"/>
              <a:t>逻辑时间和逻辑时钟</a:t>
            </a:r>
          </a:p>
        </p:txBody>
      </p:sp>
      <p:sp>
        <p:nvSpPr>
          <p:cNvPr id="44034" name="Rectangle 3">
            <a:extLst>
              <a:ext uri="{FF2B5EF4-FFF2-40B4-BE49-F238E27FC236}">
                <a16:creationId xmlns:a16="http://schemas.microsoft.com/office/drawing/2014/main" id="{AC3CACE0-E3A9-274E-996F-E3BD5993B175}"/>
              </a:ext>
            </a:extLst>
          </p:cNvPr>
          <p:cNvSpPr>
            <a:spLocks noGrp="1" noChangeArrowheads="1"/>
          </p:cNvSpPr>
          <p:nvPr>
            <p:ph idx="1"/>
          </p:nvPr>
        </p:nvSpPr>
        <p:spPr/>
        <p:txBody>
          <a:bodyPr/>
          <a:lstStyle/>
          <a:p>
            <a:r>
              <a:rPr lang="en-US" altLang="zh-CN" dirty="0"/>
              <a:t>a</a:t>
            </a:r>
            <a:r>
              <a:rPr lang="en-US" altLang="zh-CN" noProof="1">
                <a:sym typeface="Wingdings" pitchFamily="2" charset="2"/>
              </a:rPr>
              <a:t></a:t>
            </a:r>
            <a:r>
              <a:rPr lang="en-US" altLang="zh-CN" dirty="0"/>
              <a:t>b</a:t>
            </a:r>
            <a:r>
              <a:rPr lang="zh-CN" altLang="en-US" dirty="0"/>
              <a:t>、</a:t>
            </a:r>
            <a:r>
              <a:rPr lang="en-US" altLang="zh-CN" dirty="0"/>
              <a:t>c</a:t>
            </a:r>
            <a:r>
              <a:rPr lang="en-US" altLang="zh-CN" noProof="1">
                <a:sym typeface="Wingdings" pitchFamily="2" charset="2"/>
              </a:rPr>
              <a:t></a:t>
            </a:r>
            <a:r>
              <a:rPr lang="en-US" altLang="zh-CN" dirty="0"/>
              <a:t>d</a:t>
            </a:r>
            <a:r>
              <a:rPr lang="zh-CN" altLang="en-US" dirty="0"/>
              <a:t>和</a:t>
            </a:r>
            <a:r>
              <a:rPr lang="en-US" altLang="zh-CN" dirty="0"/>
              <a:t>e</a:t>
            </a:r>
            <a:r>
              <a:rPr lang="en-US" altLang="zh-CN" noProof="1">
                <a:sym typeface="Wingdings" pitchFamily="2" charset="2"/>
              </a:rPr>
              <a:t></a:t>
            </a:r>
            <a:r>
              <a:rPr lang="en-US" altLang="zh-CN" dirty="0"/>
              <a:t>f</a:t>
            </a:r>
            <a:r>
              <a:rPr lang="zh-CN" altLang="en-US" dirty="0"/>
              <a:t>成立</a:t>
            </a:r>
            <a:endParaRPr lang="en-US" altLang="zh-CN" dirty="0"/>
          </a:p>
          <a:p>
            <a:r>
              <a:rPr lang="en-US" altLang="zh-CN" dirty="0"/>
              <a:t>b</a:t>
            </a:r>
            <a:r>
              <a:rPr lang="en-US" altLang="zh-CN" noProof="1">
                <a:sym typeface="Wingdings" pitchFamily="2" charset="2"/>
              </a:rPr>
              <a:t></a:t>
            </a:r>
            <a:r>
              <a:rPr lang="en-US" altLang="zh-CN" dirty="0"/>
              <a:t>c</a:t>
            </a:r>
            <a:r>
              <a:rPr lang="zh-CN" altLang="en-US" dirty="0"/>
              <a:t>和</a:t>
            </a:r>
            <a:r>
              <a:rPr lang="en-US" altLang="zh-CN" dirty="0"/>
              <a:t>d </a:t>
            </a:r>
            <a:r>
              <a:rPr lang="en-US" altLang="zh-CN" noProof="1">
                <a:sym typeface="Wingdings" pitchFamily="2" charset="2"/>
              </a:rPr>
              <a:t></a:t>
            </a:r>
            <a:r>
              <a:rPr lang="en-US" altLang="zh-CN" dirty="0"/>
              <a:t>f</a:t>
            </a:r>
            <a:r>
              <a:rPr lang="zh-CN" altLang="en-US" dirty="0"/>
              <a:t>成立</a:t>
            </a:r>
          </a:p>
          <a:p>
            <a:r>
              <a:rPr lang="en-US" altLang="zh-CN" dirty="0"/>
              <a:t>b</a:t>
            </a:r>
            <a:r>
              <a:rPr lang="en-US" altLang="zh-CN" noProof="1">
                <a:sym typeface="Wingdings" pitchFamily="2" charset="2"/>
              </a:rPr>
              <a:t></a:t>
            </a:r>
            <a:r>
              <a:rPr lang="en-US" altLang="zh-CN" dirty="0"/>
              <a:t>d</a:t>
            </a:r>
            <a:r>
              <a:rPr lang="zh-CN" altLang="en-US" dirty="0"/>
              <a:t>、</a:t>
            </a:r>
            <a:r>
              <a:rPr lang="en-US" altLang="zh-CN" dirty="0"/>
              <a:t>b</a:t>
            </a:r>
            <a:r>
              <a:rPr lang="en-US" altLang="zh-CN" noProof="1">
                <a:sym typeface="Wingdings" pitchFamily="2" charset="2"/>
              </a:rPr>
              <a:t></a:t>
            </a:r>
            <a:r>
              <a:rPr lang="en-US" altLang="zh-CN" dirty="0"/>
              <a:t>f</a:t>
            </a:r>
            <a:r>
              <a:rPr lang="zh-CN" altLang="en-US" dirty="0"/>
              <a:t>和</a:t>
            </a:r>
            <a:r>
              <a:rPr lang="en-US" altLang="zh-CN" dirty="0"/>
              <a:t>c</a:t>
            </a:r>
            <a:r>
              <a:rPr lang="en-US" altLang="zh-CN" noProof="1">
                <a:sym typeface="Wingdings" pitchFamily="2" charset="2"/>
              </a:rPr>
              <a:t></a:t>
            </a:r>
            <a:r>
              <a:rPr lang="en-US" altLang="zh-CN" dirty="0"/>
              <a:t>f</a:t>
            </a:r>
            <a:r>
              <a:rPr lang="zh-CN" altLang="en-US" dirty="0"/>
              <a:t>均成立</a:t>
            </a:r>
          </a:p>
          <a:p>
            <a:r>
              <a:rPr lang="zh-CN" altLang="en-US" dirty="0"/>
              <a:t>事件</a:t>
            </a:r>
            <a:r>
              <a:rPr lang="en-US" altLang="zh-CN" dirty="0"/>
              <a:t>b</a:t>
            </a:r>
            <a:r>
              <a:rPr lang="zh-CN" altLang="en-US" dirty="0"/>
              <a:t>和</a:t>
            </a:r>
            <a:r>
              <a:rPr lang="en-US" altLang="zh-CN" dirty="0"/>
              <a:t>e</a:t>
            </a:r>
            <a:r>
              <a:rPr lang="zh-CN" altLang="en-US" dirty="0"/>
              <a:t>无法比较，即</a:t>
            </a:r>
            <a:r>
              <a:rPr lang="en-US" altLang="zh-CN" dirty="0"/>
              <a:t>b||e</a:t>
            </a:r>
          </a:p>
        </p:txBody>
      </p:sp>
      <p:grpSp>
        <p:nvGrpSpPr>
          <p:cNvPr id="44035" name="Group 49">
            <a:extLst>
              <a:ext uri="{FF2B5EF4-FFF2-40B4-BE49-F238E27FC236}">
                <a16:creationId xmlns:a16="http://schemas.microsoft.com/office/drawing/2014/main" id="{A1DE736C-9A80-3D41-9686-AA186C16B987}"/>
              </a:ext>
            </a:extLst>
          </p:cNvPr>
          <p:cNvGrpSpPr>
            <a:grpSpLocks/>
          </p:cNvGrpSpPr>
          <p:nvPr/>
        </p:nvGrpSpPr>
        <p:grpSpPr bwMode="auto">
          <a:xfrm>
            <a:off x="882650" y="3284984"/>
            <a:ext cx="7632700" cy="2363787"/>
            <a:chOff x="558" y="1253"/>
            <a:chExt cx="4862" cy="1626"/>
          </a:xfrm>
        </p:grpSpPr>
        <p:sp>
          <p:nvSpPr>
            <p:cNvPr id="44036" name="Freeform 7">
              <a:extLst>
                <a:ext uri="{FF2B5EF4-FFF2-40B4-BE49-F238E27FC236}">
                  <a16:creationId xmlns:a16="http://schemas.microsoft.com/office/drawing/2014/main" id="{4F1CD847-340C-5041-88D1-8EE3CB8F8576}"/>
                </a:ext>
              </a:extLst>
            </p:cNvPr>
            <p:cNvSpPr>
              <a:spLocks/>
            </p:cNvSpPr>
            <p:nvPr/>
          </p:nvSpPr>
          <p:spPr bwMode="auto">
            <a:xfrm>
              <a:off x="4930" y="1350"/>
              <a:ext cx="73" cy="32"/>
            </a:xfrm>
            <a:custGeom>
              <a:avLst/>
              <a:gdLst>
                <a:gd name="T0" fmla="*/ 0 w 73"/>
                <a:gd name="T1" fmla="*/ 16 h 32"/>
                <a:gd name="T2" fmla="*/ 0 w 73"/>
                <a:gd name="T3" fmla="*/ 0 h 32"/>
                <a:gd name="T4" fmla="*/ 73 w 73"/>
                <a:gd name="T5" fmla="*/ 16 h 32"/>
                <a:gd name="T6" fmla="*/ 0 w 73"/>
                <a:gd name="T7" fmla="*/ 32 h 32"/>
                <a:gd name="T8" fmla="*/ 0 w 73"/>
                <a:gd name="T9" fmla="*/ 16 h 32"/>
                <a:gd name="T10" fmla="*/ 0 60000 65536"/>
                <a:gd name="T11" fmla="*/ 0 60000 65536"/>
                <a:gd name="T12" fmla="*/ 0 60000 65536"/>
                <a:gd name="T13" fmla="*/ 0 60000 65536"/>
                <a:gd name="T14" fmla="*/ 0 60000 65536"/>
                <a:gd name="T15" fmla="*/ 0 w 73"/>
                <a:gd name="T16" fmla="*/ 0 h 32"/>
                <a:gd name="T17" fmla="*/ 73 w 73"/>
                <a:gd name="T18" fmla="*/ 32 h 32"/>
              </a:gdLst>
              <a:ahLst/>
              <a:cxnLst>
                <a:cxn ang="T10">
                  <a:pos x="T0" y="T1"/>
                </a:cxn>
                <a:cxn ang="T11">
                  <a:pos x="T2" y="T3"/>
                </a:cxn>
                <a:cxn ang="T12">
                  <a:pos x="T4" y="T5"/>
                </a:cxn>
                <a:cxn ang="T13">
                  <a:pos x="T6" y="T7"/>
                </a:cxn>
                <a:cxn ang="T14">
                  <a:pos x="T8" y="T9"/>
                </a:cxn>
              </a:cxnLst>
              <a:rect l="T15" t="T16" r="T17" b="T18"/>
              <a:pathLst>
                <a:path w="73" h="32">
                  <a:moveTo>
                    <a:pt x="0" y="16"/>
                  </a:moveTo>
                  <a:lnTo>
                    <a:pt x="0" y="0"/>
                  </a:lnTo>
                  <a:lnTo>
                    <a:pt x="73" y="16"/>
                  </a:lnTo>
                  <a:lnTo>
                    <a:pt x="0" y="32"/>
                  </a:lnTo>
                  <a:lnTo>
                    <a:pt x="0" y="16"/>
                  </a:lnTo>
                  <a:close/>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37" name="Freeform 8">
              <a:extLst>
                <a:ext uri="{FF2B5EF4-FFF2-40B4-BE49-F238E27FC236}">
                  <a16:creationId xmlns:a16="http://schemas.microsoft.com/office/drawing/2014/main" id="{5649706D-1B0B-2948-AD04-686875C81FBB}"/>
                </a:ext>
              </a:extLst>
            </p:cNvPr>
            <p:cNvSpPr>
              <a:spLocks/>
            </p:cNvSpPr>
            <p:nvPr/>
          </p:nvSpPr>
          <p:spPr bwMode="auto">
            <a:xfrm>
              <a:off x="4930" y="1350"/>
              <a:ext cx="73" cy="32"/>
            </a:xfrm>
            <a:custGeom>
              <a:avLst/>
              <a:gdLst>
                <a:gd name="T0" fmla="*/ 0 w 73"/>
                <a:gd name="T1" fmla="*/ 16 h 32"/>
                <a:gd name="T2" fmla="*/ 0 w 73"/>
                <a:gd name="T3" fmla="*/ 0 h 32"/>
                <a:gd name="T4" fmla="*/ 73 w 73"/>
                <a:gd name="T5" fmla="*/ 16 h 32"/>
                <a:gd name="T6" fmla="*/ 0 w 73"/>
                <a:gd name="T7" fmla="*/ 32 h 32"/>
                <a:gd name="T8" fmla="*/ 0 w 73"/>
                <a:gd name="T9" fmla="*/ 16 h 32"/>
                <a:gd name="T10" fmla="*/ 0 60000 65536"/>
                <a:gd name="T11" fmla="*/ 0 60000 65536"/>
                <a:gd name="T12" fmla="*/ 0 60000 65536"/>
                <a:gd name="T13" fmla="*/ 0 60000 65536"/>
                <a:gd name="T14" fmla="*/ 0 60000 65536"/>
                <a:gd name="T15" fmla="*/ 0 w 73"/>
                <a:gd name="T16" fmla="*/ 0 h 32"/>
                <a:gd name="T17" fmla="*/ 73 w 73"/>
                <a:gd name="T18" fmla="*/ 32 h 32"/>
              </a:gdLst>
              <a:ahLst/>
              <a:cxnLst>
                <a:cxn ang="T10">
                  <a:pos x="T0" y="T1"/>
                </a:cxn>
                <a:cxn ang="T11">
                  <a:pos x="T2" y="T3"/>
                </a:cxn>
                <a:cxn ang="T12">
                  <a:pos x="T4" y="T5"/>
                </a:cxn>
                <a:cxn ang="T13">
                  <a:pos x="T6" y="T7"/>
                </a:cxn>
                <a:cxn ang="T14">
                  <a:pos x="T8" y="T9"/>
                </a:cxn>
              </a:cxnLst>
              <a:rect l="T15" t="T16" r="T17" b="T18"/>
              <a:pathLst>
                <a:path w="73" h="32">
                  <a:moveTo>
                    <a:pt x="0" y="16"/>
                  </a:moveTo>
                  <a:lnTo>
                    <a:pt x="0" y="0"/>
                  </a:lnTo>
                  <a:lnTo>
                    <a:pt x="73" y="16"/>
                  </a:lnTo>
                  <a:lnTo>
                    <a:pt x="0" y="32"/>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38" name="Line 9">
              <a:extLst>
                <a:ext uri="{FF2B5EF4-FFF2-40B4-BE49-F238E27FC236}">
                  <a16:creationId xmlns:a16="http://schemas.microsoft.com/office/drawing/2014/main" id="{D09B1D10-2453-F24D-B12D-227EEB80763A}"/>
                </a:ext>
              </a:extLst>
            </p:cNvPr>
            <p:cNvSpPr>
              <a:spLocks noChangeShapeType="1"/>
            </p:cNvSpPr>
            <p:nvPr/>
          </p:nvSpPr>
          <p:spPr bwMode="auto">
            <a:xfrm>
              <a:off x="739" y="1366"/>
              <a:ext cx="419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39" name="Rectangle 10">
              <a:extLst>
                <a:ext uri="{FF2B5EF4-FFF2-40B4-BE49-F238E27FC236}">
                  <a16:creationId xmlns:a16="http://schemas.microsoft.com/office/drawing/2014/main" id="{503BF422-02A2-524B-9113-9122EB0EE2A3}"/>
                </a:ext>
              </a:extLst>
            </p:cNvPr>
            <p:cNvSpPr>
              <a:spLocks noChangeArrowheads="1"/>
            </p:cNvSpPr>
            <p:nvPr/>
          </p:nvSpPr>
          <p:spPr bwMode="auto">
            <a:xfrm>
              <a:off x="558" y="1253"/>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p</a:t>
              </a:r>
              <a:endParaRPr lang="en-US" altLang="zh-CN" sz="1800">
                <a:latin typeface="Tahoma" panose="020B0604030504040204" pitchFamily="34" charset="0"/>
              </a:endParaRPr>
            </a:p>
          </p:txBody>
        </p:sp>
        <p:sp>
          <p:nvSpPr>
            <p:cNvPr id="44040" name="Rectangle 11">
              <a:extLst>
                <a:ext uri="{FF2B5EF4-FFF2-40B4-BE49-F238E27FC236}">
                  <a16:creationId xmlns:a16="http://schemas.microsoft.com/office/drawing/2014/main" id="{D23F1572-C57C-5840-AE63-B3D957475BE7}"/>
                </a:ext>
              </a:extLst>
            </p:cNvPr>
            <p:cNvSpPr>
              <a:spLocks noChangeArrowheads="1"/>
            </p:cNvSpPr>
            <p:nvPr/>
          </p:nvSpPr>
          <p:spPr bwMode="auto">
            <a:xfrm>
              <a:off x="631" y="1334"/>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200" b="0">
                  <a:solidFill>
                    <a:srgbClr val="000000"/>
                  </a:solidFill>
                  <a:latin typeface="Arial" panose="020B0604020202020204" pitchFamily="34" charset="0"/>
                </a:rPr>
                <a:t>1</a:t>
              </a:r>
              <a:endParaRPr lang="en-US" altLang="zh-CN" sz="1800">
                <a:latin typeface="Tahoma" panose="020B0604030504040204" pitchFamily="34" charset="0"/>
              </a:endParaRPr>
            </a:p>
          </p:txBody>
        </p:sp>
        <p:sp>
          <p:nvSpPr>
            <p:cNvPr id="44041" name="Rectangle 12">
              <a:extLst>
                <a:ext uri="{FF2B5EF4-FFF2-40B4-BE49-F238E27FC236}">
                  <a16:creationId xmlns:a16="http://schemas.microsoft.com/office/drawing/2014/main" id="{C91F278F-4147-1D45-BA64-8E78A32C71B3}"/>
                </a:ext>
              </a:extLst>
            </p:cNvPr>
            <p:cNvSpPr>
              <a:spLocks noChangeArrowheads="1"/>
            </p:cNvSpPr>
            <p:nvPr/>
          </p:nvSpPr>
          <p:spPr bwMode="auto">
            <a:xfrm>
              <a:off x="558" y="1900"/>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p</a:t>
              </a:r>
              <a:endParaRPr lang="en-US" altLang="zh-CN" sz="1800">
                <a:latin typeface="Tahoma" panose="020B0604030504040204" pitchFamily="34" charset="0"/>
              </a:endParaRPr>
            </a:p>
          </p:txBody>
        </p:sp>
        <p:sp>
          <p:nvSpPr>
            <p:cNvPr id="44042" name="Rectangle 13">
              <a:extLst>
                <a:ext uri="{FF2B5EF4-FFF2-40B4-BE49-F238E27FC236}">
                  <a16:creationId xmlns:a16="http://schemas.microsoft.com/office/drawing/2014/main" id="{7C245E67-7DEC-844A-9A35-A1FE9A1798C1}"/>
                </a:ext>
              </a:extLst>
            </p:cNvPr>
            <p:cNvSpPr>
              <a:spLocks noChangeArrowheads="1"/>
            </p:cNvSpPr>
            <p:nvPr/>
          </p:nvSpPr>
          <p:spPr bwMode="auto">
            <a:xfrm>
              <a:off x="631" y="1980"/>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200" b="0">
                  <a:solidFill>
                    <a:srgbClr val="000000"/>
                  </a:solidFill>
                  <a:latin typeface="Arial" panose="020B0604020202020204" pitchFamily="34" charset="0"/>
                </a:rPr>
                <a:t>2</a:t>
              </a:r>
              <a:endParaRPr lang="en-US" altLang="zh-CN" sz="1800">
                <a:latin typeface="Tahoma" panose="020B0604030504040204" pitchFamily="34" charset="0"/>
              </a:endParaRPr>
            </a:p>
          </p:txBody>
        </p:sp>
        <p:sp>
          <p:nvSpPr>
            <p:cNvPr id="44043" name="Rectangle 14">
              <a:extLst>
                <a:ext uri="{FF2B5EF4-FFF2-40B4-BE49-F238E27FC236}">
                  <a16:creationId xmlns:a16="http://schemas.microsoft.com/office/drawing/2014/main" id="{85BEC4C6-ABC8-7B48-9F04-3AC33797CB1E}"/>
                </a:ext>
              </a:extLst>
            </p:cNvPr>
            <p:cNvSpPr>
              <a:spLocks noChangeArrowheads="1"/>
            </p:cNvSpPr>
            <p:nvPr/>
          </p:nvSpPr>
          <p:spPr bwMode="auto">
            <a:xfrm>
              <a:off x="558" y="2547"/>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p</a:t>
              </a:r>
              <a:endParaRPr lang="en-US" altLang="zh-CN" sz="1800">
                <a:latin typeface="Tahoma" panose="020B0604030504040204" pitchFamily="34" charset="0"/>
              </a:endParaRPr>
            </a:p>
          </p:txBody>
        </p:sp>
        <p:sp>
          <p:nvSpPr>
            <p:cNvPr id="44044" name="Rectangle 15">
              <a:extLst>
                <a:ext uri="{FF2B5EF4-FFF2-40B4-BE49-F238E27FC236}">
                  <a16:creationId xmlns:a16="http://schemas.microsoft.com/office/drawing/2014/main" id="{9F1BC0E2-7689-C442-B453-EA263D33DA5A}"/>
                </a:ext>
              </a:extLst>
            </p:cNvPr>
            <p:cNvSpPr>
              <a:spLocks noChangeArrowheads="1"/>
            </p:cNvSpPr>
            <p:nvPr/>
          </p:nvSpPr>
          <p:spPr bwMode="auto">
            <a:xfrm>
              <a:off x="631" y="2627"/>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200" b="0">
                  <a:solidFill>
                    <a:srgbClr val="000000"/>
                  </a:solidFill>
                  <a:latin typeface="Arial" panose="020B0604020202020204" pitchFamily="34" charset="0"/>
                </a:rPr>
                <a:t>3</a:t>
              </a:r>
              <a:endParaRPr lang="en-US" altLang="zh-CN" sz="1800">
                <a:latin typeface="Tahoma" panose="020B0604030504040204" pitchFamily="34" charset="0"/>
              </a:endParaRPr>
            </a:p>
          </p:txBody>
        </p:sp>
        <p:sp>
          <p:nvSpPr>
            <p:cNvPr id="44045" name="Freeform 16">
              <a:extLst>
                <a:ext uri="{FF2B5EF4-FFF2-40B4-BE49-F238E27FC236}">
                  <a16:creationId xmlns:a16="http://schemas.microsoft.com/office/drawing/2014/main" id="{92DF51DD-C310-0647-9D6D-6A79279AAE74}"/>
                </a:ext>
              </a:extLst>
            </p:cNvPr>
            <p:cNvSpPr>
              <a:spLocks/>
            </p:cNvSpPr>
            <p:nvPr/>
          </p:nvSpPr>
          <p:spPr bwMode="auto">
            <a:xfrm>
              <a:off x="4930" y="1997"/>
              <a:ext cx="73" cy="32"/>
            </a:xfrm>
            <a:custGeom>
              <a:avLst/>
              <a:gdLst>
                <a:gd name="T0" fmla="*/ 0 w 73"/>
                <a:gd name="T1" fmla="*/ 16 h 32"/>
                <a:gd name="T2" fmla="*/ 0 w 73"/>
                <a:gd name="T3" fmla="*/ 0 h 32"/>
                <a:gd name="T4" fmla="*/ 73 w 73"/>
                <a:gd name="T5" fmla="*/ 16 h 32"/>
                <a:gd name="T6" fmla="*/ 0 w 73"/>
                <a:gd name="T7" fmla="*/ 32 h 32"/>
                <a:gd name="T8" fmla="*/ 0 w 73"/>
                <a:gd name="T9" fmla="*/ 16 h 32"/>
                <a:gd name="T10" fmla="*/ 0 60000 65536"/>
                <a:gd name="T11" fmla="*/ 0 60000 65536"/>
                <a:gd name="T12" fmla="*/ 0 60000 65536"/>
                <a:gd name="T13" fmla="*/ 0 60000 65536"/>
                <a:gd name="T14" fmla="*/ 0 60000 65536"/>
                <a:gd name="T15" fmla="*/ 0 w 73"/>
                <a:gd name="T16" fmla="*/ 0 h 32"/>
                <a:gd name="T17" fmla="*/ 73 w 73"/>
                <a:gd name="T18" fmla="*/ 32 h 32"/>
              </a:gdLst>
              <a:ahLst/>
              <a:cxnLst>
                <a:cxn ang="T10">
                  <a:pos x="T0" y="T1"/>
                </a:cxn>
                <a:cxn ang="T11">
                  <a:pos x="T2" y="T3"/>
                </a:cxn>
                <a:cxn ang="T12">
                  <a:pos x="T4" y="T5"/>
                </a:cxn>
                <a:cxn ang="T13">
                  <a:pos x="T6" y="T7"/>
                </a:cxn>
                <a:cxn ang="T14">
                  <a:pos x="T8" y="T9"/>
                </a:cxn>
              </a:cxnLst>
              <a:rect l="T15" t="T16" r="T17" b="T18"/>
              <a:pathLst>
                <a:path w="73" h="32">
                  <a:moveTo>
                    <a:pt x="0" y="16"/>
                  </a:moveTo>
                  <a:lnTo>
                    <a:pt x="0" y="0"/>
                  </a:lnTo>
                  <a:lnTo>
                    <a:pt x="73" y="16"/>
                  </a:lnTo>
                  <a:lnTo>
                    <a:pt x="0" y="32"/>
                  </a:lnTo>
                  <a:lnTo>
                    <a:pt x="0" y="16"/>
                  </a:lnTo>
                  <a:close/>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46" name="Freeform 17">
              <a:extLst>
                <a:ext uri="{FF2B5EF4-FFF2-40B4-BE49-F238E27FC236}">
                  <a16:creationId xmlns:a16="http://schemas.microsoft.com/office/drawing/2014/main" id="{85B8BA9E-3901-BD4A-A8BC-2EEBD5A6E380}"/>
                </a:ext>
              </a:extLst>
            </p:cNvPr>
            <p:cNvSpPr>
              <a:spLocks/>
            </p:cNvSpPr>
            <p:nvPr/>
          </p:nvSpPr>
          <p:spPr bwMode="auto">
            <a:xfrm>
              <a:off x="4930" y="1997"/>
              <a:ext cx="73" cy="32"/>
            </a:xfrm>
            <a:custGeom>
              <a:avLst/>
              <a:gdLst>
                <a:gd name="T0" fmla="*/ 0 w 73"/>
                <a:gd name="T1" fmla="*/ 16 h 32"/>
                <a:gd name="T2" fmla="*/ 0 w 73"/>
                <a:gd name="T3" fmla="*/ 0 h 32"/>
                <a:gd name="T4" fmla="*/ 73 w 73"/>
                <a:gd name="T5" fmla="*/ 16 h 32"/>
                <a:gd name="T6" fmla="*/ 0 w 73"/>
                <a:gd name="T7" fmla="*/ 32 h 32"/>
                <a:gd name="T8" fmla="*/ 0 w 73"/>
                <a:gd name="T9" fmla="*/ 16 h 32"/>
                <a:gd name="T10" fmla="*/ 0 60000 65536"/>
                <a:gd name="T11" fmla="*/ 0 60000 65536"/>
                <a:gd name="T12" fmla="*/ 0 60000 65536"/>
                <a:gd name="T13" fmla="*/ 0 60000 65536"/>
                <a:gd name="T14" fmla="*/ 0 60000 65536"/>
                <a:gd name="T15" fmla="*/ 0 w 73"/>
                <a:gd name="T16" fmla="*/ 0 h 32"/>
                <a:gd name="T17" fmla="*/ 73 w 73"/>
                <a:gd name="T18" fmla="*/ 32 h 32"/>
              </a:gdLst>
              <a:ahLst/>
              <a:cxnLst>
                <a:cxn ang="T10">
                  <a:pos x="T0" y="T1"/>
                </a:cxn>
                <a:cxn ang="T11">
                  <a:pos x="T2" y="T3"/>
                </a:cxn>
                <a:cxn ang="T12">
                  <a:pos x="T4" y="T5"/>
                </a:cxn>
                <a:cxn ang="T13">
                  <a:pos x="T6" y="T7"/>
                </a:cxn>
                <a:cxn ang="T14">
                  <a:pos x="T8" y="T9"/>
                </a:cxn>
              </a:cxnLst>
              <a:rect l="T15" t="T16" r="T17" b="T18"/>
              <a:pathLst>
                <a:path w="73" h="32">
                  <a:moveTo>
                    <a:pt x="0" y="16"/>
                  </a:moveTo>
                  <a:lnTo>
                    <a:pt x="0" y="0"/>
                  </a:lnTo>
                  <a:lnTo>
                    <a:pt x="73" y="16"/>
                  </a:lnTo>
                  <a:lnTo>
                    <a:pt x="0" y="32"/>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47" name="Line 18">
              <a:extLst>
                <a:ext uri="{FF2B5EF4-FFF2-40B4-BE49-F238E27FC236}">
                  <a16:creationId xmlns:a16="http://schemas.microsoft.com/office/drawing/2014/main" id="{E615045D-F2F1-9D4C-9A86-DF1F797EEAFF}"/>
                </a:ext>
              </a:extLst>
            </p:cNvPr>
            <p:cNvSpPr>
              <a:spLocks noChangeShapeType="1"/>
            </p:cNvSpPr>
            <p:nvPr/>
          </p:nvSpPr>
          <p:spPr bwMode="auto">
            <a:xfrm>
              <a:off x="739" y="2013"/>
              <a:ext cx="419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8" name="Freeform 19">
              <a:extLst>
                <a:ext uri="{FF2B5EF4-FFF2-40B4-BE49-F238E27FC236}">
                  <a16:creationId xmlns:a16="http://schemas.microsoft.com/office/drawing/2014/main" id="{DA8B4005-7408-F148-906E-391CF9857691}"/>
                </a:ext>
              </a:extLst>
            </p:cNvPr>
            <p:cNvSpPr>
              <a:spLocks/>
            </p:cNvSpPr>
            <p:nvPr/>
          </p:nvSpPr>
          <p:spPr bwMode="auto">
            <a:xfrm>
              <a:off x="4930" y="2643"/>
              <a:ext cx="73" cy="33"/>
            </a:xfrm>
            <a:custGeom>
              <a:avLst/>
              <a:gdLst>
                <a:gd name="T0" fmla="*/ 0 w 73"/>
                <a:gd name="T1" fmla="*/ 17 h 33"/>
                <a:gd name="T2" fmla="*/ 0 w 73"/>
                <a:gd name="T3" fmla="*/ 0 h 33"/>
                <a:gd name="T4" fmla="*/ 73 w 73"/>
                <a:gd name="T5" fmla="*/ 17 h 33"/>
                <a:gd name="T6" fmla="*/ 0 w 73"/>
                <a:gd name="T7" fmla="*/ 33 h 33"/>
                <a:gd name="T8" fmla="*/ 0 w 73"/>
                <a:gd name="T9" fmla="*/ 17 h 33"/>
                <a:gd name="T10" fmla="*/ 0 60000 65536"/>
                <a:gd name="T11" fmla="*/ 0 60000 65536"/>
                <a:gd name="T12" fmla="*/ 0 60000 65536"/>
                <a:gd name="T13" fmla="*/ 0 60000 65536"/>
                <a:gd name="T14" fmla="*/ 0 60000 65536"/>
                <a:gd name="T15" fmla="*/ 0 w 73"/>
                <a:gd name="T16" fmla="*/ 0 h 33"/>
                <a:gd name="T17" fmla="*/ 73 w 73"/>
                <a:gd name="T18" fmla="*/ 33 h 33"/>
              </a:gdLst>
              <a:ahLst/>
              <a:cxnLst>
                <a:cxn ang="T10">
                  <a:pos x="T0" y="T1"/>
                </a:cxn>
                <a:cxn ang="T11">
                  <a:pos x="T2" y="T3"/>
                </a:cxn>
                <a:cxn ang="T12">
                  <a:pos x="T4" y="T5"/>
                </a:cxn>
                <a:cxn ang="T13">
                  <a:pos x="T6" y="T7"/>
                </a:cxn>
                <a:cxn ang="T14">
                  <a:pos x="T8" y="T9"/>
                </a:cxn>
              </a:cxnLst>
              <a:rect l="T15" t="T16" r="T17" b="T18"/>
              <a:pathLst>
                <a:path w="73" h="33">
                  <a:moveTo>
                    <a:pt x="0" y="17"/>
                  </a:moveTo>
                  <a:lnTo>
                    <a:pt x="0" y="0"/>
                  </a:lnTo>
                  <a:lnTo>
                    <a:pt x="73" y="17"/>
                  </a:lnTo>
                  <a:lnTo>
                    <a:pt x="0" y="33"/>
                  </a:lnTo>
                  <a:lnTo>
                    <a:pt x="0" y="17"/>
                  </a:lnTo>
                  <a:close/>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49" name="Freeform 20">
              <a:extLst>
                <a:ext uri="{FF2B5EF4-FFF2-40B4-BE49-F238E27FC236}">
                  <a16:creationId xmlns:a16="http://schemas.microsoft.com/office/drawing/2014/main" id="{EB373F0E-E1C7-6C4E-8ACF-C350967E0F3D}"/>
                </a:ext>
              </a:extLst>
            </p:cNvPr>
            <p:cNvSpPr>
              <a:spLocks/>
            </p:cNvSpPr>
            <p:nvPr/>
          </p:nvSpPr>
          <p:spPr bwMode="auto">
            <a:xfrm>
              <a:off x="4930" y="2643"/>
              <a:ext cx="73" cy="33"/>
            </a:xfrm>
            <a:custGeom>
              <a:avLst/>
              <a:gdLst>
                <a:gd name="T0" fmla="*/ 0 w 73"/>
                <a:gd name="T1" fmla="*/ 17 h 33"/>
                <a:gd name="T2" fmla="*/ 0 w 73"/>
                <a:gd name="T3" fmla="*/ 0 h 33"/>
                <a:gd name="T4" fmla="*/ 73 w 73"/>
                <a:gd name="T5" fmla="*/ 17 h 33"/>
                <a:gd name="T6" fmla="*/ 0 w 73"/>
                <a:gd name="T7" fmla="*/ 33 h 33"/>
                <a:gd name="T8" fmla="*/ 0 w 73"/>
                <a:gd name="T9" fmla="*/ 17 h 33"/>
                <a:gd name="T10" fmla="*/ 0 60000 65536"/>
                <a:gd name="T11" fmla="*/ 0 60000 65536"/>
                <a:gd name="T12" fmla="*/ 0 60000 65536"/>
                <a:gd name="T13" fmla="*/ 0 60000 65536"/>
                <a:gd name="T14" fmla="*/ 0 60000 65536"/>
                <a:gd name="T15" fmla="*/ 0 w 73"/>
                <a:gd name="T16" fmla="*/ 0 h 33"/>
                <a:gd name="T17" fmla="*/ 73 w 73"/>
                <a:gd name="T18" fmla="*/ 33 h 33"/>
              </a:gdLst>
              <a:ahLst/>
              <a:cxnLst>
                <a:cxn ang="T10">
                  <a:pos x="T0" y="T1"/>
                </a:cxn>
                <a:cxn ang="T11">
                  <a:pos x="T2" y="T3"/>
                </a:cxn>
                <a:cxn ang="T12">
                  <a:pos x="T4" y="T5"/>
                </a:cxn>
                <a:cxn ang="T13">
                  <a:pos x="T6" y="T7"/>
                </a:cxn>
                <a:cxn ang="T14">
                  <a:pos x="T8" y="T9"/>
                </a:cxn>
              </a:cxnLst>
              <a:rect l="T15" t="T16" r="T17" b="T18"/>
              <a:pathLst>
                <a:path w="73" h="33">
                  <a:moveTo>
                    <a:pt x="0" y="17"/>
                  </a:moveTo>
                  <a:lnTo>
                    <a:pt x="0" y="0"/>
                  </a:lnTo>
                  <a:lnTo>
                    <a:pt x="73" y="17"/>
                  </a:lnTo>
                  <a:lnTo>
                    <a:pt x="0" y="33"/>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50" name="Line 21">
              <a:extLst>
                <a:ext uri="{FF2B5EF4-FFF2-40B4-BE49-F238E27FC236}">
                  <a16:creationId xmlns:a16="http://schemas.microsoft.com/office/drawing/2014/main" id="{9A0F7E3B-64F5-0E47-93FF-26EF7200E58E}"/>
                </a:ext>
              </a:extLst>
            </p:cNvPr>
            <p:cNvSpPr>
              <a:spLocks noChangeShapeType="1"/>
            </p:cNvSpPr>
            <p:nvPr/>
          </p:nvSpPr>
          <p:spPr bwMode="auto">
            <a:xfrm>
              <a:off x="739" y="2660"/>
              <a:ext cx="419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1" name="Line 22">
              <a:extLst>
                <a:ext uri="{FF2B5EF4-FFF2-40B4-BE49-F238E27FC236}">
                  <a16:creationId xmlns:a16="http://schemas.microsoft.com/office/drawing/2014/main" id="{678F3460-5BDD-0843-A9EC-428C1BA76E4E}"/>
                </a:ext>
              </a:extLst>
            </p:cNvPr>
            <p:cNvSpPr>
              <a:spLocks noChangeShapeType="1"/>
            </p:cNvSpPr>
            <p:nvPr/>
          </p:nvSpPr>
          <p:spPr bwMode="auto">
            <a:xfrm>
              <a:off x="739" y="1318"/>
              <a:ext cx="0" cy="137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2" name="Oval 23">
              <a:extLst>
                <a:ext uri="{FF2B5EF4-FFF2-40B4-BE49-F238E27FC236}">
                  <a16:creationId xmlns:a16="http://schemas.microsoft.com/office/drawing/2014/main" id="{6855EFF9-4AE1-7D4A-A5CE-96F28FB0841F}"/>
                </a:ext>
              </a:extLst>
            </p:cNvPr>
            <p:cNvSpPr>
              <a:spLocks noChangeArrowheads="1"/>
            </p:cNvSpPr>
            <p:nvPr/>
          </p:nvSpPr>
          <p:spPr bwMode="auto">
            <a:xfrm>
              <a:off x="1075" y="1343"/>
              <a:ext cx="73" cy="63"/>
            </a:xfrm>
            <a:prstGeom prst="ellipse">
              <a:avLst/>
            </a:prstGeom>
            <a:solidFill>
              <a:srgbClr val="000000"/>
            </a:solidFill>
            <a:ln w="28575">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4053" name="Oval 24">
              <a:extLst>
                <a:ext uri="{FF2B5EF4-FFF2-40B4-BE49-F238E27FC236}">
                  <a16:creationId xmlns:a16="http://schemas.microsoft.com/office/drawing/2014/main" id="{C9B13CEF-44D8-2743-9C96-FC2B52A3A816}"/>
                </a:ext>
              </a:extLst>
            </p:cNvPr>
            <p:cNvSpPr>
              <a:spLocks noChangeArrowheads="1"/>
            </p:cNvSpPr>
            <p:nvPr/>
          </p:nvSpPr>
          <p:spPr bwMode="auto">
            <a:xfrm>
              <a:off x="1637" y="1343"/>
              <a:ext cx="73" cy="63"/>
            </a:xfrm>
            <a:prstGeom prst="ellipse">
              <a:avLst/>
            </a:prstGeom>
            <a:solidFill>
              <a:srgbClr val="000000"/>
            </a:solidFill>
            <a:ln w="28575">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4054" name="Oval 25">
              <a:extLst>
                <a:ext uri="{FF2B5EF4-FFF2-40B4-BE49-F238E27FC236}">
                  <a16:creationId xmlns:a16="http://schemas.microsoft.com/office/drawing/2014/main" id="{FB096D3C-0376-B149-90F9-616FFF930440}"/>
                </a:ext>
              </a:extLst>
            </p:cNvPr>
            <p:cNvSpPr>
              <a:spLocks noChangeArrowheads="1"/>
            </p:cNvSpPr>
            <p:nvPr/>
          </p:nvSpPr>
          <p:spPr bwMode="auto">
            <a:xfrm>
              <a:off x="1311" y="2636"/>
              <a:ext cx="54" cy="47"/>
            </a:xfrm>
            <a:prstGeom prst="ellipse">
              <a:avLst/>
            </a:prstGeom>
            <a:solidFill>
              <a:srgbClr val="000000"/>
            </a:solidFill>
            <a:ln w="28575">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4055" name="Oval 26">
              <a:extLst>
                <a:ext uri="{FF2B5EF4-FFF2-40B4-BE49-F238E27FC236}">
                  <a16:creationId xmlns:a16="http://schemas.microsoft.com/office/drawing/2014/main" id="{2B8EF270-54B8-9944-BBD5-FC4260AAE021}"/>
                </a:ext>
              </a:extLst>
            </p:cNvPr>
            <p:cNvSpPr>
              <a:spLocks noChangeArrowheads="1"/>
            </p:cNvSpPr>
            <p:nvPr/>
          </p:nvSpPr>
          <p:spPr bwMode="auto">
            <a:xfrm>
              <a:off x="4486" y="2636"/>
              <a:ext cx="54" cy="47"/>
            </a:xfrm>
            <a:prstGeom prst="ellipse">
              <a:avLst/>
            </a:prstGeom>
            <a:solidFill>
              <a:srgbClr val="000000"/>
            </a:solidFill>
            <a:ln w="28575">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4056" name="Oval 27">
              <a:extLst>
                <a:ext uri="{FF2B5EF4-FFF2-40B4-BE49-F238E27FC236}">
                  <a16:creationId xmlns:a16="http://schemas.microsoft.com/office/drawing/2014/main" id="{F0957DD5-1044-6749-8C37-4FCFEF7692F0}"/>
                </a:ext>
              </a:extLst>
            </p:cNvPr>
            <p:cNvSpPr>
              <a:spLocks noChangeArrowheads="1"/>
            </p:cNvSpPr>
            <p:nvPr/>
          </p:nvSpPr>
          <p:spPr bwMode="auto">
            <a:xfrm>
              <a:off x="2635" y="1990"/>
              <a:ext cx="55" cy="62"/>
            </a:xfrm>
            <a:prstGeom prst="ellipse">
              <a:avLst/>
            </a:prstGeom>
            <a:solidFill>
              <a:srgbClr val="000000"/>
            </a:solidFill>
            <a:ln w="28575">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4057" name="Oval 28">
              <a:extLst>
                <a:ext uri="{FF2B5EF4-FFF2-40B4-BE49-F238E27FC236}">
                  <a16:creationId xmlns:a16="http://schemas.microsoft.com/office/drawing/2014/main" id="{C7F9E7EA-7055-BC46-A6A1-26476D62E52E}"/>
                </a:ext>
              </a:extLst>
            </p:cNvPr>
            <p:cNvSpPr>
              <a:spLocks noChangeArrowheads="1"/>
            </p:cNvSpPr>
            <p:nvPr/>
          </p:nvSpPr>
          <p:spPr bwMode="auto">
            <a:xfrm>
              <a:off x="3524" y="1990"/>
              <a:ext cx="73" cy="62"/>
            </a:xfrm>
            <a:prstGeom prst="ellipse">
              <a:avLst/>
            </a:prstGeom>
            <a:solidFill>
              <a:srgbClr val="000000"/>
            </a:solidFill>
            <a:ln w="28575">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4058" name="Rectangle 29">
              <a:extLst>
                <a:ext uri="{FF2B5EF4-FFF2-40B4-BE49-F238E27FC236}">
                  <a16:creationId xmlns:a16="http://schemas.microsoft.com/office/drawing/2014/main" id="{7641CA68-0307-FD49-8A33-E101050542F3}"/>
                </a:ext>
              </a:extLst>
            </p:cNvPr>
            <p:cNvSpPr>
              <a:spLocks noChangeArrowheads="1"/>
            </p:cNvSpPr>
            <p:nvPr/>
          </p:nvSpPr>
          <p:spPr bwMode="auto">
            <a:xfrm>
              <a:off x="1084" y="1464"/>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a</a:t>
              </a:r>
              <a:endParaRPr lang="en-US" altLang="zh-CN" sz="1800">
                <a:latin typeface="Tahoma" panose="020B0604030504040204" pitchFamily="34" charset="0"/>
              </a:endParaRPr>
            </a:p>
          </p:txBody>
        </p:sp>
        <p:sp>
          <p:nvSpPr>
            <p:cNvPr id="44059" name="Rectangle 30">
              <a:extLst>
                <a:ext uri="{FF2B5EF4-FFF2-40B4-BE49-F238E27FC236}">
                  <a16:creationId xmlns:a16="http://schemas.microsoft.com/office/drawing/2014/main" id="{80EF1C5A-93F6-2143-9269-D827103D10D0}"/>
                </a:ext>
              </a:extLst>
            </p:cNvPr>
            <p:cNvSpPr>
              <a:spLocks noChangeArrowheads="1"/>
            </p:cNvSpPr>
            <p:nvPr/>
          </p:nvSpPr>
          <p:spPr bwMode="auto">
            <a:xfrm>
              <a:off x="1628" y="1464"/>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b</a:t>
              </a:r>
              <a:endParaRPr lang="en-US" altLang="zh-CN" sz="1800">
                <a:latin typeface="Tahoma" panose="020B0604030504040204" pitchFamily="34" charset="0"/>
              </a:endParaRPr>
            </a:p>
          </p:txBody>
        </p:sp>
        <p:sp>
          <p:nvSpPr>
            <p:cNvPr id="44060" name="Rectangle 31">
              <a:extLst>
                <a:ext uri="{FF2B5EF4-FFF2-40B4-BE49-F238E27FC236}">
                  <a16:creationId xmlns:a16="http://schemas.microsoft.com/office/drawing/2014/main" id="{A4DC3FF4-DF46-F249-9867-876204204B0A}"/>
                </a:ext>
              </a:extLst>
            </p:cNvPr>
            <p:cNvSpPr>
              <a:spLocks noChangeArrowheads="1"/>
            </p:cNvSpPr>
            <p:nvPr/>
          </p:nvSpPr>
          <p:spPr bwMode="auto">
            <a:xfrm>
              <a:off x="2644" y="2094"/>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c</a:t>
              </a:r>
              <a:endParaRPr lang="en-US" altLang="zh-CN" sz="1800">
                <a:latin typeface="Tahoma" panose="020B0604030504040204" pitchFamily="34" charset="0"/>
              </a:endParaRPr>
            </a:p>
          </p:txBody>
        </p:sp>
        <p:sp>
          <p:nvSpPr>
            <p:cNvPr id="44061" name="Rectangle 32">
              <a:extLst>
                <a:ext uri="{FF2B5EF4-FFF2-40B4-BE49-F238E27FC236}">
                  <a16:creationId xmlns:a16="http://schemas.microsoft.com/office/drawing/2014/main" id="{59B11144-7B5A-C24C-83D2-A194A7FEA0CE}"/>
                </a:ext>
              </a:extLst>
            </p:cNvPr>
            <p:cNvSpPr>
              <a:spLocks noChangeArrowheads="1"/>
            </p:cNvSpPr>
            <p:nvPr/>
          </p:nvSpPr>
          <p:spPr bwMode="auto">
            <a:xfrm>
              <a:off x="3497" y="2094"/>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d</a:t>
              </a:r>
              <a:endParaRPr lang="en-US" altLang="zh-CN" sz="1800">
                <a:latin typeface="Tahoma" panose="020B0604030504040204" pitchFamily="34" charset="0"/>
              </a:endParaRPr>
            </a:p>
          </p:txBody>
        </p:sp>
        <p:sp>
          <p:nvSpPr>
            <p:cNvPr id="44062" name="Rectangle 33">
              <a:extLst>
                <a:ext uri="{FF2B5EF4-FFF2-40B4-BE49-F238E27FC236}">
                  <a16:creationId xmlns:a16="http://schemas.microsoft.com/office/drawing/2014/main" id="{E9BA2F74-1863-1E47-8510-5F9B7A24B1DE}"/>
                </a:ext>
              </a:extLst>
            </p:cNvPr>
            <p:cNvSpPr>
              <a:spLocks noChangeArrowheads="1"/>
            </p:cNvSpPr>
            <p:nvPr/>
          </p:nvSpPr>
          <p:spPr bwMode="auto">
            <a:xfrm>
              <a:off x="1302" y="2725"/>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e</a:t>
              </a:r>
              <a:endParaRPr lang="en-US" altLang="zh-CN" sz="1800">
                <a:latin typeface="Tahoma" panose="020B0604030504040204" pitchFamily="34" charset="0"/>
              </a:endParaRPr>
            </a:p>
          </p:txBody>
        </p:sp>
        <p:sp>
          <p:nvSpPr>
            <p:cNvPr id="44063" name="Rectangle 34">
              <a:extLst>
                <a:ext uri="{FF2B5EF4-FFF2-40B4-BE49-F238E27FC236}">
                  <a16:creationId xmlns:a16="http://schemas.microsoft.com/office/drawing/2014/main" id="{33B116C0-8E4E-534D-925A-53549430FD93}"/>
                </a:ext>
              </a:extLst>
            </p:cNvPr>
            <p:cNvSpPr>
              <a:spLocks noChangeArrowheads="1"/>
            </p:cNvSpPr>
            <p:nvPr/>
          </p:nvSpPr>
          <p:spPr bwMode="auto">
            <a:xfrm>
              <a:off x="4477" y="2725"/>
              <a:ext cx="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f</a:t>
              </a:r>
              <a:endParaRPr lang="en-US" altLang="zh-CN" sz="1800">
                <a:latin typeface="Tahoma" panose="020B0604030504040204" pitchFamily="34" charset="0"/>
              </a:endParaRPr>
            </a:p>
          </p:txBody>
        </p:sp>
        <p:sp>
          <p:nvSpPr>
            <p:cNvPr id="44064" name="Freeform 35">
              <a:extLst>
                <a:ext uri="{FF2B5EF4-FFF2-40B4-BE49-F238E27FC236}">
                  <a16:creationId xmlns:a16="http://schemas.microsoft.com/office/drawing/2014/main" id="{A73A238C-4CA6-8F47-B333-55220DAA7B56}"/>
                </a:ext>
              </a:extLst>
            </p:cNvPr>
            <p:cNvSpPr>
              <a:spLocks/>
            </p:cNvSpPr>
            <p:nvPr/>
          </p:nvSpPr>
          <p:spPr bwMode="auto">
            <a:xfrm>
              <a:off x="2517" y="1916"/>
              <a:ext cx="73" cy="65"/>
            </a:xfrm>
            <a:custGeom>
              <a:avLst/>
              <a:gdLst>
                <a:gd name="T0" fmla="*/ 18 w 73"/>
                <a:gd name="T1" fmla="*/ 16 h 65"/>
                <a:gd name="T2" fmla="*/ 18 w 73"/>
                <a:gd name="T3" fmla="*/ 0 h 65"/>
                <a:gd name="T4" fmla="*/ 73 w 73"/>
                <a:gd name="T5" fmla="*/ 65 h 65"/>
                <a:gd name="T6" fmla="*/ 0 w 73"/>
                <a:gd name="T7" fmla="*/ 32 h 65"/>
                <a:gd name="T8" fmla="*/ 18 w 73"/>
                <a:gd name="T9" fmla="*/ 16 h 65"/>
                <a:gd name="T10" fmla="*/ 0 60000 65536"/>
                <a:gd name="T11" fmla="*/ 0 60000 65536"/>
                <a:gd name="T12" fmla="*/ 0 60000 65536"/>
                <a:gd name="T13" fmla="*/ 0 60000 65536"/>
                <a:gd name="T14" fmla="*/ 0 60000 65536"/>
                <a:gd name="T15" fmla="*/ 0 w 73"/>
                <a:gd name="T16" fmla="*/ 0 h 65"/>
                <a:gd name="T17" fmla="*/ 73 w 73"/>
                <a:gd name="T18" fmla="*/ 65 h 65"/>
              </a:gdLst>
              <a:ahLst/>
              <a:cxnLst>
                <a:cxn ang="T10">
                  <a:pos x="T0" y="T1"/>
                </a:cxn>
                <a:cxn ang="T11">
                  <a:pos x="T2" y="T3"/>
                </a:cxn>
                <a:cxn ang="T12">
                  <a:pos x="T4" y="T5"/>
                </a:cxn>
                <a:cxn ang="T13">
                  <a:pos x="T6" y="T7"/>
                </a:cxn>
                <a:cxn ang="T14">
                  <a:pos x="T8" y="T9"/>
                </a:cxn>
              </a:cxnLst>
              <a:rect l="T15" t="T16" r="T17" b="T18"/>
              <a:pathLst>
                <a:path w="73" h="65">
                  <a:moveTo>
                    <a:pt x="18" y="16"/>
                  </a:moveTo>
                  <a:lnTo>
                    <a:pt x="18" y="0"/>
                  </a:lnTo>
                  <a:lnTo>
                    <a:pt x="73" y="65"/>
                  </a:lnTo>
                  <a:lnTo>
                    <a:pt x="0" y="32"/>
                  </a:lnTo>
                  <a:lnTo>
                    <a:pt x="18" y="16"/>
                  </a:lnTo>
                  <a:close/>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65" name="Freeform 36">
              <a:extLst>
                <a:ext uri="{FF2B5EF4-FFF2-40B4-BE49-F238E27FC236}">
                  <a16:creationId xmlns:a16="http://schemas.microsoft.com/office/drawing/2014/main" id="{006A25A8-86BB-3647-84F1-F2FB4201ECDF}"/>
                </a:ext>
              </a:extLst>
            </p:cNvPr>
            <p:cNvSpPr>
              <a:spLocks/>
            </p:cNvSpPr>
            <p:nvPr/>
          </p:nvSpPr>
          <p:spPr bwMode="auto">
            <a:xfrm>
              <a:off x="2517" y="1916"/>
              <a:ext cx="73" cy="65"/>
            </a:xfrm>
            <a:custGeom>
              <a:avLst/>
              <a:gdLst>
                <a:gd name="T0" fmla="*/ 18 w 73"/>
                <a:gd name="T1" fmla="*/ 16 h 65"/>
                <a:gd name="T2" fmla="*/ 18 w 73"/>
                <a:gd name="T3" fmla="*/ 0 h 65"/>
                <a:gd name="T4" fmla="*/ 73 w 73"/>
                <a:gd name="T5" fmla="*/ 65 h 65"/>
                <a:gd name="T6" fmla="*/ 0 w 73"/>
                <a:gd name="T7" fmla="*/ 32 h 65"/>
                <a:gd name="T8" fmla="*/ 18 w 73"/>
                <a:gd name="T9" fmla="*/ 16 h 65"/>
                <a:gd name="T10" fmla="*/ 0 60000 65536"/>
                <a:gd name="T11" fmla="*/ 0 60000 65536"/>
                <a:gd name="T12" fmla="*/ 0 60000 65536"/>
                <a:gd name="T13" fmla="*/ 0 60000 65536"/>
                <a:gd name="T14" fmla="*/ 0 60000 65536"/>
                <a:gd name="T15" fmla="*/ 0 w 73"/>
                <a:gd name="T16" fmla="*/ 0 h 65"/>
                <a:gd name="T17" fmla="*/ 73 w 73"/>
                <a:gd name="T18" fmla="*/ 65 h 65"/>
              </a:gdLst>
              <a:ahLst/>
              <a:cxnLst>
                <a:cxn ang="T10">
                  <a:pos x="T0" y="T1"/>
                </a:cxn>
                <a:cxn ang="T11">
                  <a:pos x="T2" y="T3"/>
                </a:cxn>
                <a:cxn ang="T12">
                  <a:pos x="T4" y="T5"/>
                </a:cxn>
                <a:cxn ang="T13">
                  <a:pos x="T6" y="T7"/>
                </a:cxn>
                <a:cxn ang="T14">
                  <a:pos x="T8" y="T9"/>
                </a:cxn>
              </a:cxnLst>
              <a:rect l="T15" t="T16" r="T17" b="T18"/>
              <a:pathLst>
                <a:path w="73" h="65">
                  <a:moveTo>
                    <a:pt x="18" y="16"/>
                  </a:moveTo>
                  <a:lnTo>
                    <a:pt x="18" y="0"/>
                  </a:lnTo>
                  <a:lnTo>
                    <a:pt x="73" y="65"/>
                  </a:lnTo>
                  <a:lnTo>
                    <a:pt x="0" y="32"/>
                  </a:lnTo>
                  <a:lnTo>
                    <a:pt x="1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66" name="Line 37">
              <a:extLst>
                <a:ext uri="{FF2B5EF4-FFF2-40B4-BE49-F238E27FC236}">
                  <a16:creationId xmlns:a16="http://schemas.microsoft.com/office/drawing/2014/main" id="{D052B17C-0E8A-1F44-B4E7-741783F807CB}"/>
                </a:ext>
              </a:extLst>
            </p:cNvPr>
            <p:cNvSpPr>
              <a:spLocks noChangeShapeType="1"/>
            </p:cNvSpPr>
            <p:nvPr/>
          </p:nvSpPr>
          <p:spPr bwMode="auto">
            <a:xfrm>
              <a:off x="1719" y="1399"/>
              <a:ext cx="798" cy="53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7" name="Freeform 38">
              <a:extLst>
                <a:ext uri="{FF2B5EF4-FFF2-40B4-BE49-F238E27FC236}">
                  <a16:creationId xmlns:a16="http://schemas.microsoft.com/office/drawing/2014/main" id="{9D64A270-9D69-7341-A54D-63B7BAF143FC}"/>
                </a:ext>
              </a:extLst>
            </p:cNvPr>
            <p:cNvSpPr>
              <a:spLocks/>
            </p:cNvSpPr>
            <p:nvPr/>
          </p:nvSpPr>
          <p:spPr bwMode="auto">
            <a:xfrm>
              <a:off x="4368" y="2546"/>
              <a:ext cx="90" cy="65"/>
            </a:xfrm>
            <a:custGeom>
              <a:avLst/>
              <a:gdLst>
                <a:gd name="T0" fmla="*/ 18 w 90"/>
                <a:gd name="T1" fmla="*/ 17 h 65"/>
                <a:gd name="T2" fmla="*/ 36 w 90"/>
                <a:gd name="T3" fmla="*/ 0 h 65"/>
                <a:gd name="T4" fmla="*/ 90 w 90"/>
                <a:gd name="T5" fmla="*/ 65 h 65"/>
                <a:gd name="T6" fmla="*/ 0 w 90"/>
                <a:gd name="T7" fmla="*/ 49 h 65"/>
                <a:gd name="T8" fmla="*/ 18 w 90"/>
                <a:gd name="T9" fmla="*/ 17 h 65"/>
                <a:gd name="T10" fmla="*/ 0 60000 65536"/>
                <a:gd name="T11" fmla="*/ 0 60000 65536"/>
                <a:gd name="T12" fmla="*/ 0 60000 65536"/>
                <a:gd name="T13" fmla="*/ 0 60000 65536"/>
                <a:gd name="T14" fmla="*/ 0 60000 65536"/>
                <a:gd name="T15" fmla="*/ 0 w 90"/>
                <a:gd name="T16" fmla="*/ 0 h 65"/>
                <a:gd name="T17" fmla="*/ 90 w 90"/>
                <a:gd name="T18" fmla="*/ 65 h 65"/>
              </a:gdLst>
              <a:ahLst/>
              <a:cxnLst>
                <a:cxn ang="T10">
                  <a:pos x="T0" y="T1"/>
                </a:cxn>
                <a:cxn ang="T11">
                  <a:pos x="T2" y="T3"/>
                </a:cxn>
                <a:cxn ang="T12">
                  <a:pos x="T4" y="T5"/>
                </a:cxn>
                <a:cxn ang="T13">
                  <a:pos x="T6" y="T7"/>
                </a:cxn>
                <a:cxn ang="T14">
                  <a:pos x="T8" y="T9"/>
                </a:cxn>
              </a:cxnLst>
              <a:rect l="T15" t="T16" r="T17" b="T18"/>
              <a:pathLst>
                <a:path w="90" h="65">
                  <a:moveTo>
                    <a:pt x="18" y="17"/>
                  </a:moveTo>
                  <a:lnTo>
                    <a:pt x="36" y="0"/>
                  </a:lnTo>
                  <a:lnTo>
                    <a:pt x="90" y="65"/>
                  </a:lnTo>
                  <a:lnTo>
                    <a:pt x="0" y="49"/>
                  </a:lnTo>
                  <a:lnTo>
                    <a:pt x="18" y="17"/>
                  </a:lnTo>
                  <a:close/>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68" name="Freeform 39">
              <a:extLst>
                <a:ext uri="{FF2B5EF4-FFF2-40B4-BE49-F238E27FC236}">
                  <a16:creationId xmlns:a16="http://schemas.microsoft.com/office/drawing/2014/main" id="{EE8667A6-250D-FE4C-AA76-B22862EB1EA8}"/>
                </a:ext>
              </a:extLst>
            </p:cNvPr>
            <p:cNvSpPr>
              <a:spLocks/>
            </p:cNvSpPr>
            <p:nvPr/>
          </p:nvSpPr>
          <p:spPr bwMode="auto">
            <a:xfrm>
              <a:off x="4368" y="2546"/>
              <a:ext cx="90" cy="65"/>
            </a:xfrm>
            <a:custGeom>
              <a:avLst/>
              <a:gdLst>
                <a:gd name="T0" fmla="*/ 18 w 90"/>
                <a:gd name="T1" fmla="*/ 17 h 65"/>
                <a:gd name="T2" fmla="*/ 36 w 90"/>
                <a:gd name="T3" fmla="*/ 0 h 65"/>
                <a:gd name="T4" fmla="*/ 90 w 90"/>
                <a:gd name="T5" fmla="*/ 65 h 65"/>
                <a:gd name="T6" fmla="*/ 0 w 90"/>
                <a:gd name="T7" fmla="*/ 49 h 65"/>
                <a:gd name="T8" fmla="*/ 18 w 90"/>
                <a:gd name="T9" fmla="*/ 17 h 65"/>
                <a:gd name="T10" fmla="*/ 0 60000 65536"/>
                <a:gd name="T11" fmla="*/ 0 60000 65536"/>
                <a:gd name="T12" fmla="*/ 0 60000 65536"/>
                <a:gd name="T13" fmla="*/ 0 60000 65536"/>
                <a:gd name="T14" fmla="*/ 0 60000 65536"/>
                <a:gd name="T15" fmla="*/ 0 w 90"/>
                <a:gd name="T16" fmla="*/ 0 h 65"/>
                <a:gd name="T17" fmla="*/ 90 w 90"/>
                <a:gd name="T18" fmla="*/ 65 h 65"/>
              </a:gdLst>
              <a:ahLst/>
              <a:cxnLst>
                <a:cxn ang="T10">
                  <a:pos x="T0" y="T1"/>
                </a:cxn>
                <a:cxn ang="T11">
                  <a:pos x="T2" y="T3"/>
                </a:cxn>
                <a:cxn ang="T12">
                  <a:pos x="T4" y="T5"/>
                </a:cxn>
                <a:cxn ang="T13">
                  <a:pos x="T6" y="T7"/>
                </a:cxn>
                <a:cxn ang="T14">
                  <a:pos x="T8" y="T9"/>
                </a:cxn>
              </a:cxnLst>
              <a:rect l="T15" t="T16" r="T17" b="T18"/>
              <a:pathLst>
                <a:path w="90" h="65">
                  <a:moveTo>
                    <a:pt x="18" y="17"/>
                  </a:moveTo>
                  <a:lnTo>
                    <a:pt x="36" y="0"/>
                  </a:lnTo>
                  <a:lnTo>
                    <a:pt x="90" y="65"/>
                  </a:lnTo>
                  <a:lnTo>
                    <a:pt x="0" y="49"/>
                  </a:lnTo>
                  <a:lnTo>
                    <a:pt x="18"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69" name="Line 40">
              <a:extLst>
                <a:ext uri="{FF2B5EF4-FFF2-40B4-BE49-F238E27FC236}">
                  <a16:creationId xmlns:a16="http://schemas.microsoft.com/office/drawing/2014/main" id="{65EAFA47-556B-6140-B4FF-56CE5CC19361}"/>
                </a:ext>
              </a:extLst>
            </p:cNvPr>
            <p:cNvSpPr>
              <a:spLocks noChangeShapeType="1"/>
            </p:cNvSpPr>
            <p:nvPr/>
          </p:nvSpPr>
          <p:spPr bwMode="auto">
            <a:xfrm>
              <a:off x="3588" y="2045"/>
              <a:ext cx="798" cy="51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70" name="Rectangle 41">
              <a:extLst>
                <a:ext uri="{FF2B5EF4-FFF2-40B4-BE49-F238E27FC236}">
                  <a16:creationId xmlns:a16="http://schemas.microsoft.com/office/drawing/2014/main" id="{0B4C81DC-37C0-374E-9151-71C35935392B}"/>
                </a:ext>
              </a:extLst>
            </p:cNvPr>
            <p:cNvSpPr>
              <a:spLocks noChangeArrowheads="1"/>
            </p:cNvSpPr>
            <p:nvPr/>
          </p:nvSpPr>
          <p:spPr bwMode="auto">
            <a:xfrm>
              <a:off x="2191" y="1464"/>
              <a:ext cx="10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m</a:t>
              </a:r>
              <a:endParaRPr lang="en-US" altLang="zh-CN" sz="1800">
                <a:latin typeface="Tahoma" panose="020B0604030504040204" pitchFamily="34" charset="0"/>
              </a:endParaRPr>
            </a:p>
          </p:txBody>
        </p:sp>
        <p:sp>
          <p:nvSpPr>
            <p:cNvPr id="44071" name="Rectangle 42">
              <a:extLst>
                <a:ext uri="{FF2B5EF4-FFF2-40B4-BE49-F238E27FC236}">
                  <a16:creationId xmlns:a16="http://schemas.microsoft.com/office/drawing/2014/main" id="{94552920-A4E1-6148-B729-491C36060DE5}"/>
                </a:ext>
              </a:extLst>
            </p:cNvPr>
            <p:cNvSpPr>
              <a:spLocks noChangeArrowheads="1"/>
            </p:cNvSpPr>
            <p:nvPr/>
          </p:nvSpPr>
          <p:spPr bwMode="auto">
            <a:xfrm>
              <a:off x="2318" y="1544"/>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200" b="0">
                  <a:solidFill>
                    <a:srgbClr val="000000"/>
                  </a:solidFill>
                  <a:latin typeface="Arial" panose="020B0604020202020204" pitchFamily="34" charset="0"/>
                </a:rPr>
                <a:t>1</a:t>
              </a:r>
              <a:endParaRPr lang="en-US" altLang="zh-CN" sz="1800">
                <a:latin typeface="Tahoma" panose="020B0604030504040204" pitchFamily="34" charset="0"/>
              </a:endParaRPr>
            </a:p>
          </p:txBody>
        </p:sp>
        <p:sp>
          <p:nvSpPr>
            <p:cNvPr id="44072" name="Rectangle 43">
              <a:extLst>
                <a:ext uri="{FF2B5EF4-FFF2-40B4-BE49-F238E27FC236}">
                  <a16:creationId xmlns:a16="http://schemas.microsoft.com/office/drawing/2014/main" id="{D2996B43-92E9-9443-94A2-738590D0F3D9}"/>
                </a:ext>
              </a:extLst>
            </p:cNvPr>
            <p:cNvSpPr>
              <a:spLocks noChangeArrowheads="1"/>
            </p:cNvSpPr>
            <p:nvPr/>
          </p:nvSpPr>
          <p:spPr bwMode="auto">
            <a:xfrm>
              <a:off x="4150" y="2159"/>
              <a:ext cx="10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m</a:t>
              </a:r>
              <a:endParaRPr lang="en-US" altLang="zh-CN" sz="1800">
                <a:latin typeface="Tahoma" panose="020B0604030504040204" pitchFamily="34" charset="0"/>
              </a:endParaRPr>
            </a:p>
          </p:txBody>
        </p:sp>
        <p:sp>
          <p:nvSpPr>
            <p:cNvPr id="44073" name="Rectangle 44">
              <a:extLst>
                <a:ext uri="{FF2B5EF4-FFF2-40B4-BE49-F238E27FC236}">
                  <a16:creationId xmlns:a16="http://schemas.microsoft.com/office/drawing/2014/main" id="{B43AB2DD-043A-7B41-BE66-E076A898B11E}"/>
                </a:ext>
              </a:extLst>
            </p:cNvPr>
            <p:cNvSpPr>
              <a:spLocks noChangeArrowheads="1"/>
            </p:cNvSpPr>
            <p:nvPr/>
          </p:nvSpPr>
          <p:spPr bwMode="auto">
            <a:xfrm>
              <a:off x="4277" y="2239"/>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200" b="0">
                  <a:solidFill>
                    <a:srgbClr val="000000"/>
                  </a:solidFill>
                  <a:latin typeface="Arial" panose="020B0604020202020204" pitchFamily="34" charset="0"/>
                </a:rPr>
                <a:t>2</a:t>
              </a:r>
              <a:endParaRPr lang="en-US" altLang="zh-CN" sz="1800">
                <a:latin typeface="Tahoma" panose="020B0604030504040204" pitchFamily="34" charset="0"/>
              </a:endParaRPr>
            </a:p>
          </p:txBody>
        </p:sp>
        <p:sp>
          <p:nvSpPr>
            <p:cNvPr id="44074" name="Rectangle 45">
              <a:extLst>
                <a:ext uri="{FF2B5EF4-FFF2-40B4-BE49-F238E27FC236}">
                  <a16:creationId xmlns:a16="http://schemas.microsoft.com/office/drawing/2014/main" id="{3909C4B4-23F1-3E49-A3B9-40C8473384B3}"/>
                </a:ext>
              </a:extLst>
            </p:cNvPr>
            <p:cNvSpPr>
              <a:spLocks noChangeArrowheads="1"/>
            </p:cNvSpPr>
            <p:nvPr/>
          </p:nvSpPr>
          <p:spPr bwMode="auto">
            <a:xfrm>
              <a:off x="5130" y="1884"/>
              <a:ext cx="29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800">
                  <a:latin typeface="Tahoma" panose="020B0604030504040204" pitchFamily="34" charset="0"/>
                </a:rPr>
                <a:t>物理</a:t>
              </a:r>
            </a:p>
            <a:p>
              <a:pPr eaLnBrk="1" hangingPunct="1">
                <a:lnSpc>
                  <a:spcPct val="100000"/>
                </a:lnSpc>
                <a:spcBef>
                  <a:spcPct val="0"/>
                </a:spcBef>
                <a:buFontTx/>
                <a:buNone/>
              </a:pPr>
              <a:r>
                <a:rPr lang="zh-CN" altLang="en-US" sz="1800">
                  <a:latin typeface="Tahoma" panose="020B0604030504040204" pitchFamily="34" charset="0"/>
                </a:rPr>
                <a:t>时间</a:t>
              </a:r>
            </a:p>
          </p:txBody>
        </p:sp>
      </p:grpSp>
      <p:sp>
        <p:nvSpPr>
          <p:cNvPr id="2" name="日期占位符 1">
            <a:extLst>
              <a:ext uri="{FF2B5EF4-FFF2-40B4-BE49-F238E27FC236}">
                <a16:creationId xmlns:a16="http://schemas.microsoft.com/office/drawing/2014/main" id="{18BAAD4F-18D0-FB46-91A7-814CF6D15DD7}"/>
              </a:ext>
            </a:extLst>
          </p:cNvPr>
          <p:cNvSpPr>
            <a:spLocks noGrp="1"/>
          </p:cNvSpPr>
          <p:nvPr>
            <p:ph type="dt" sz="half" idx="10"/>
          </p:nvPr>
        </p:nvSpPr>
        <p:spPr/>
        <p:txBody>
          <a:bodyPr/>
          <a:lstStyle/>
          <a:p>
            <a:pPr>
              <a:defRPr/>
            </a:pPr>
            <a:fld id="{CBDA87CB-1E15-F944-BF91-E434F3BEFFAF}" type="datetime1">
              <a:rPr lang="zh-CN" altLang="en-US" smtClean="0"/>
              <a:t>2022/9/15</a:t>
            </a:fld>
            <a:endParaRPr lang="zh-CN" altLang="en-US"/>
          </a:p>
        </p:txBody>
      </p:sp>
      <p:sp>
        <p:nvSpPr>
          <p:cNvPr id="3" name="页脚占位符 2">
            <a:extLst>
              <a:ext uri="{FF2B5EF4-FFF2-40B4-BE49-F238E27FC236}">
                <a16:creationId xmlns:a16="http://schemas.microsoft.com/office/drawing/2014/main" id="{2A9D99A6-2CBE-4C4E-BB31-638F7D52E07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75874AB9-D19C-834C-9E64-B734DF969BF9}"/>
              </a:ext>
            </a:extLst>
          </p:cNvPr>
          <p:cNvSpPr>
            <a:spLocks noGrp="1"/>
          </p:cNvSpPr>
          <p:nvPr>
            <p:ph type="sldNum" sz="quarter" idx="12"/>
          </p:nvPr>
        </p:nvSpPr>
        <p:spPr/>
        <p:txBody>
          <a:bodyPr/>
          <a:lstStyle/>
          <a:p>
            <a:pPr>
              <a:defRPr/>
            </a:pPr>
            <a:fld id="{5392737F-CB10-5A4E-975C-5930D278B01B}" type="slidenum">
              <a:rPr lang="zh-CN" altLang="en-US" smtClean="0"/>
              <a:pPr>
                <a:defRPr/>
              </a:pPr>
              <a:t>26</a:t>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0B5C4319-C856-2D46-9613-89A089E34A23}"/>
              </a:ext>
            </a:extLst>
          </p:cNvPr>
          <p:cNvSpPr>
            <a:spLocks noGrp="1" noChangeArrowheads="1"/>
          </p:cNvSpPr>
          <p:nvPr>
            <p:ph type="title"/>
          </p:nvPr>
        </p:nvSpPr>
        <p:spPr>
          <a:xfrm>
            <a:off x="628650" y="0"/>
            <a:ext cx="7588250" cy="928688"/>
          </a:xfrm>
        </p:spPr>
        <p:txBody>
          <a:bodyPr/>
          <a:lstStyle/>
          <a:p>
            <a:r>
              <a:rPr lang="zh-CN" altLang="en-US"/>
              <a:t>逻辑时间和逻辑时钟</a:t>
            </a:r>
          </a:p>
        </p:txBody>
      </p:sp>
      <p:sp>
        <p:nvSpPr>
          <p:cNvPr id="45058" name="Rectangle 3">
            <a:extLst>
              <a:ext uri="{FF2B5EF4-FFF2-40B4-BE49-F238E27FC236}">
                <a16:creationId xmlns:a16="http://schemas.microsoft.com/office/drawing/2014/main" id="{ABBFEBF1-E0F3-9B4C-9D6E-6AB9DEB58F76}"/>
              </a:ext>
            </a:extLst>
          </p:cNvPr>
          <p:cNvSpPr>
            <a:spLocks noGrp="1" noChangeArrowheads="1"/>
          </p:cNvSpPr>
          <p:nvPr>
            <p:ph idx="1"/>
          </p:nvPr>
        </p:nvSpPr>
        <p:spPr/>
        <p:txBody>
          <a:bodyPr/>
          <a:lstStyle/>
          <a:p>
            <a:r>
              <a:rPr lang="en-US" altLang="zh-CN" dirty="0" err="1"/>
              <a:t>Lamport</a:t>
            </a:r>
            <a:r>
              <a:rPr lang="zh-CN" altLang="en-US" dirty="0"/>
              <a:t>时钟</a:t>
            </a:r>
          </a:p>
          <a:p>
            <a:r>
              <a:rPr lang="zh-CN" altLang="en-US" dirty="0"/>
              <a:t>机制</a:t>
            </a:r>
          </a:p>
          <a:p>
            <a:pPr lvl="1"/>
            <a:r>
              <a:rPr lang="zh-CN" altLang="en-US" dirty="0"/>
              <a:t>进程维护一个单调递增的软件计数器，充当逻辑时钟</a:t>
            </a:r>
          </a:p>
          <a:p>
            <a:pPr lvl="1"/>
            <a:r>
              <a:rPr lang="zh-CN" altLang="en-US" dirty="0"/>
              <a:t>用逻辑时钟为事件添加时间戳</a:t>
            </a:r>
          </a:p>
          <a:p>
            <a:pPr lvl="1"/>
            <a:r>
              <a:rPr lang="zh-CN" altLang="en-US" dirty="0"/>
              <a:t>按事件的时间戳大小为事件排序</a:t>
            </a:r>
          </a:p>
          <a:p>
            <a:r>
              <a:rPr lang="zh-CN" altLang="en-US" dirty="0"/>
              <a:t>逻辑时钟修改规则</a:t>
            </a:r>
            <a:r>
              <a:rPr lang="en-US" altLang="zh-CN" dirty="0"/>
              <a:t>	</a:t>
            </a:r>
            <a:endParaRPr lang="zh-CN" altLang="en-US" dirty="0"/>
          </a:p>
          <a:p>
            <a:pPr lvl="1"/>
            <a:r>
              <a:rPr lang="en-US" altLang="zh-CN" dirty="0"/>
              <a:t>LC1:</a:t>
            </a:r>
            <a:r>
              <a:rPr lang="zh-CN" altLang="en-US" dirty="0"/>
              <a:t> 进程</a:t>
            </a:r>
            <a:r>
              <a:rPr lang="en-US" altLang="zh-CN" dirty="0"/>
              <a:t>pi</a:t>
            </a:r>
            <a:r>
              <a:rPr lang="zh-CN" altLang="en-US" dirty="0"/>
              <a:t>执行</a:t>
            </a:r>
            <a:r>
              <a:rPr lang="en-US" altLang="zh-CN" dirty="0"/>
              <a:t>(issued)</a:t>
            </a:r>
            <a:r>
              <a:rPr lang="zh-CN" altLang="en-US" dirty="0"/>
              <a:t>事件前，逻辑时钟</a:t>
            </a:r>
            <a:r>
              <a:rPr lang="en-US" altLang="zh-CN" dirty="0"/>
              <a:t>Li = Li + 1</a:t>
            </a:r>
          </a:p>
          <a:p>
            <a:pPr lvl="1"/>
            <a:r>
              <a:rPr lang="en-US" altLang="zh-CN" dirty="0"/>
              <a:t>LC2</a:t>
            </a:r>
          </a:p>
          <a:p>
            <a:pPr marL="1257300" lvl="2" indent="-342900">
              <a:buFont typeface="+mj-lt"/>
              <a:buAutoNum type="alphaLcParenR"/>
            </a:pPr>
            <a:r>
              <a:rPr lang="zh-CN" altLang="en-US" dirty="0"/>
              <a:t>进程</a:t>
            </a:r>
            <a:r>
              <a:rPr lang="en-US" altLang="zh-CN" dirty="0"/>
              <a:t>pi</a:t>
            </a:r>
            <a:r>
              <a:rPr lang="zh-CN" altLang="en-US" dirty="0"/>
              <a:t>发送消息</a:t>
            </a:r>
            <a:r>
              <a:rPr lang="en-US" altLang="zh-CN" dirty="0"/>
              <a:t>m</a:t>
            </a:r>
            <a:r>
              <a:rPr lang="zh-CN" altLang="en-US" dirty="0"/>
              <a:t>时，在</a:t>
            </a:r>
            <a:r>
              <a:rPr lang="en-US" altLang="zh-CN" dirty="0"/>
              <a:t>m</a:t>
            </a:r>
            <a:r>
              <a:rPr lang="zh-CN" altLang="en-US" dirty="0"/>
              <a:t>中添加时间戳</a:t>
            </a:r>
            <a:r>
              <a:rPr lang="en-US" altLang="zh-CN" dirty="0"/>
              <a:t>t = Li</a:t>
            </a:r>
          </a:p>
          <a:p>
            <a:pPr marL="1257300" lvl="2" indent="-342900">
              <a:buFont typeface="+mj-lt"/>
              <a:buAutoNum type="alphaLcParenR"/>
            </a:pPr>
            <a:r>
              <a:rPr lang="zh-CN" altLang="en-US" dirty="0"/>
              <a:t>进程</a:t>
            </a:r>
            <a:r>
              <a:rPr lang="en-US" altLang="zh-CN" dirty="0" err="1"/>
              <a:t>pj</a:t>
            </a:r>
            <a:r>
              <a:rPr lang="zh-CN" altLang="en-US" dirty="0"/>
              <a:t>在接收</a:t>
            </a:r>
            <a:r>
              <a:rPr lang="en-US" altLang="zh-CN" dirty="0"/>
              <a:t>(m,</a:t>
            </a:r>
            <a:r>
              <a:rPr lang="zh-CN" altLang="en-US" dirty="0"/>
              <a:t> </a:t>
            </a:r>
            <a:r>
              <a:rPr lang="en-US" altLang="zh-CN" dirty="0"/>
              <a:t>t)</a:t>
            </a:r>
            <a:r>
              <a:rPr lang="zh-CN" altLang="en-US" dirty="0"/>
              <a:t>时，更新</a:t>
            </a:r>
            <a:r>
              <a:rPr lang="en-US" altLang="zh-CN" dirty="0" err="1"/>
              <a:t>Lj</a:t>
            </a:r>
            <a:r>
              <a:rPr lang="en-US" altLang="zh-CN" dirty="0"/>
              <a:t> = max(</a:t>
            </a:r>
            <a:r>
              <a:rPr lang="en-US" altLang="zh-CN" dirty="0" err="1"/>
              <a:t>Lj</a:t>
            </a:r>
            <a:r>
              <a:rPr lang="en-US" altLang="zh-CN" dirty="0"/>
              <a:t>,</a:t>
            </a:r>
            <a:r>
              <a:rPr lang="zh-CN" altLang="en-US" dirty="0"/>
              <a:t> </a:t>
            </a:r>
            <a:r>
              <a:rPr lang="en-US" altLang="zh-CN" dirty="0"/>
              <a:t>t)</a:t>
            </a:r>
            <a:r>
              <a:rPr lang="zh-CN" altLang="en-US" dirty="0"/>
              <a:t>，执行</a:t>
            </a:r>
            <a:r>
              <a:rPr lang="en-US" altLang="zh-CN" dirty="0"/>
              <a:t>LC1</a:t>
            </a:r>
            <a:r>
              <a:rPr lang="zh-CN" altLang="en-US" dirty="0"/>
              <a:t>，即给事件</a:t>
            </a:r>
            <a:r>
              <a:rPr lang="en-US" altLang="zh-CN" dirty="0" err="1"/>
              <a:t>recv</a:t>
            </a:r>
            <a:r>
              <a:rPr lang="en-US" altLang="zh-CN" dirty="0"/>
              <a:t>(m)</a:t>
            </a:r>
            <a:r>
              <a:rPr lang="zh-CN" altLang="en-US" dirty="0"/>
              <a:t>添加时间戳  </a:t>
            </a:r>
            <a:r>
              <a:rPr lang="en-US" altLang="zh-CN" dirty="0">
                <a:sym typeface="Wingdings" pitchFamily="2" charset="2"/>
              </a:rPr>
              <a:t></a:t>
            </a:r>
            <a:r>
              <a:rPr lang="zh-CN" altLang="en-US" dirty="0">
                <a:sym typeface="Wingdings" pitchFamily="2" charset="2"/>
              </a:rPr>
              <a:t> </a:t>
            </a:r>
            <a:r>
              <a:rPr lang="en-US" altLang="zh-CN" dirty="0" err="1">
                <a:sym typeface="Wingdings" pitchFamily="2" charset="2"/>
              </a:rPr>
              <a:t>Lj</a:t>
            </a:r>
            <a:r>
              <a:rPr lang="zh-CN" altLang="en-US" dirty="0">
                <a:sym typeface="Wingdings" pitchFamily="2" charset="2"/>
              </a:rPr>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max(</a:t>
            </a:r>
            <a:r>
              <a:rPr lang="en-US" altLang="zh-CN" dirty="0" err="1">
                <a:sym typeface="Wingdings" pitchFamily="2" charset="2"/>
              </a:rPr>
              <a:t>Lj</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t)</a:t>
            </a:r>
            <a:r>
              <a:rPr lang="zh-CN" altLang="en-US" dirty="0">
                <a:sym typeface="Wingdings" pitchFamily="2" charset="2"/>
              </a:rPr>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1</a:t>
            </a:r>
            <a:endParaRPr lang="zh-CN" altLang="en-US" dirty="0"/>
          </a:p>
        </p:txBody>
      </p:sp>
      <p:sp>
        <p:nvSpPr>
          <p:cNvPr id="2" name="日期占位符 1">
            <a:extLst>
              <a:ext uri="{FF2B5EF4-FFF2-40B4-BE49-F238E27FC236}">
                <a16:creationId xmlns:a16="http://schemas.microsoft.com/office/drawing/2014/main" id="{526F3A0F-AB48-C849-979B-D6D03A8D95FA}"/>
              </a:ext>
            </a:extLst>
          </p:cNvPr>
          <p:cNvSpPr>
            <a:spLocks noGrp="1"/>
          </p:cNvSpPr>
          <p:nvPr>
            <p:ph type="dt" sz="half" idx="10"/>
          </p:nvPr>
        </p:nvSpPr>
        <p:spPr/>
        <p:txBody>
          <a:bodyPr/>
          <a:lstStyle/>
          <a:p>
            <a:pPr>
              <a:defRPr/>
            </a:pPr>
            <a:fld id="{74F8765D-3ECA-2042-A99F-ABA67BEC402A}" type="datetime1">
              <a:rPr lang="zh-CN" altLang="en-US" smtClean="0"/>
              <a:t>2022/9/15</a:t>
            </a:fld>
            <a:endParaRPr lang="zh-CN" altLang="en-US"/>
          </a:p>
        </p:txBody>
      </p:sp>
      <p:sp>
        <p:nvSpPr>
          <p:cNvPr id="3" name="页脚占位符 2">
            <a:extLst>
              <a:ext uri="{FF2B5EF4-FFF2-40B4-BE49-F238E27FC236}">
                <a16:creationId xmlns:a16="http://schemas.microsoft.com/office/drawing/2014/main" id="{951F49EC-5493-0645-BF38-7BDAC7A049AC}"/>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B79AB215-A8A1-5648-90BB-B056407943E3}"/>
              </a:ext>
            </a:extLst>
          </p:cNvPr>
          <p:cNvSpPr>
            <a:spLocks noGrp="1"/>
          </p:cNvSpPr>
          <p:nvPr>
            <p:ph type="sldNum" sz="quarter" idx="12"/>
          </p:nvPr>
        </p:nvSpPr>
        <p:spPr/>
        <p:txBody>
          <a:bodyPr/>
          <a:lstStyle/>
          <a:p>
            <a:pPr>
              <a:defRPr/>
            </a:pPr>
            <a:fld id="{5392737F-CB10-5A4E-975C-5930D278B01B}" type="slidenum">
              <a:rPr lang="zh-CN" altLang="en-US" smtClean="0"/>
              <a:pPr>
                <a:defRPr/>
              </a:pPr>
              <a:t>27</a:t>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B60C4C4C-8C3A-3A4E-9030-E509186D86E2}"/>
              </a:ext>
            </a:extLst>
          </p:cNvPr>
          <p:cNvSpPr>
            <a:spLocks noGrp="1" noChangeArrowheads="1"/>
          </p:cNvSpPr>
          <p:nvPr>
            <p:ph type="title"/>
          </p:nvPr>
        </p:nvSpPr>
        <p:spPr/>
        <p:txBody>
          <a:bodyPr/>
          <a:lstStyle/>
          <a:p>
            <a:r>
              <a:rPr lang="zh-CN" altLang="en-US"/>
              <a:t>逻辑时间和逻辑时钟</a:t>
            </a:r>
          </a:p>
        </p:txBody>
      </p:sp>
      <p:sp>
        <p:nvSpPr>
          <p:cNvPr id="9" name="内容占位符 8">
            <a:extLst>
              <a:ext uri="{FF2B5EF4-FFF2-40B4-BE49-F238E27FC236}">
                <a16:creationId xmlns:a16="http://schemas.microsoft.com/office/drawing/2014/main" id="{72134B52-EB94-B345-B28A-50162401277E}"/>
              </a:ext>
            </a:extLst>
          </p:cNvPr>
          <p:cNvSpPr>
            <a:spLocks noGrp="1"/>
          </p:cNvSpPr>
          <p:nvPr>
            <p:ph idx="1"/>
          </p:nvPr>
        </p:nvSpPr>
        <p:spPr>
          <a:xfrm>
            <a:off x="628650" y="1104900"/>
            <a:ext cx="7886700" cy="5072063"/>
          </a:xfrm>
        </p:spPr>
        <p:txBody>
          <a:bodyPr/>
          <a:lstStyle/>
          <a:p>
            <a:r>
              <a:rPr kumimoji="1" lang="en-US" altLang="zh-CN" dirty="0" err="1"/>
              <a:t>Lamport</a:t>
            </a:r>
            <a:r>
              <a:rPr kumimoji="1" lang="zh-CN" altLang="en-US" dirty="0"/>
              <a:t>时钟示例</a:t>
            </a:r>
            <a:endParaRPr kumimoji="1" lang="en-US" altLang="zh-CN" dirty="0"/>
          </a:p>
          <a:p>
            <a:pPr lvl="1"/>
            <a:r>
              <a:rPr kumimoji="1" lang="en-US" altLang="zh-CN" dirty="0"/>
              <a:t>a</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b</a:t>
            </a:r>
            <a:r>
              <a:rPr kumimoji="1" lang="zh-CN" altLang="en-US" dirty="0">
                <a:sym typeface="Wingdings" pitchFamily="2" charset="2"/>
              </a:rPr>
              <a:t> </a:t>
            </a:r>
            <a:r>
              <a:rPr lang="zh-CN" altLang="en-US" dirty="0"/>
              <a:t>⇒ </a:t>
            </a:r>
            <a:r>
              <a:rPr lang="en-US" altLang="zh-CN" dirty="0"/>
              <a:t>L(a)</a:t>
            </a:r>
            <a:r>
              <a:rPr lang="zh-CN" altLang="en-US" dirty="0"/>
              <a:t> </a:t>
            </a:r>
            <a:r>
              <a:rPr lang="en-US" altLang="zh-CN" dirty="0"/>
              <a:t>&lt;</a:t>
            </a:r>
            <a:r>
              <a:rPr lang="zh-CN" altLang="en-US" dirty="0"/>
              <a:t> </a:t>
            </a:r>
            <a:r>
              <a:rPr lang="en-US" altLang="zh-CN" dirty="0"/>
              <a:t>L(b)</a:t>
            </a:r>
            <a:r>
              <a:rPr lang="zh-CN" altLang="en-US" dirty="0"/>
              <a:t> </a:t>
            </a:r>
            <a:r>
              <a:rPr lang="en-US" altLang="zh-CN" dirty="0"/>
              <a:t>(</a:t>
            </a:r>
            <a:r>
              <a:rPr lang="zh-CN" altLang="en-US" dirty="0"/>
              <a:t>证明</a:t>
            </a:r>
            <a:r>
              <a:rPr lang="en-US" altLang="zh-CN" dirty="0"/>
              <a:t>)</a:t>
            </a:r>
            <a:endParaRPr kumimoji="1" lang="en-US" altLang="zh-CN" dirty="0">
              <a:sym typeface="Wingdings" pitchFamily="2" charset="2"/>
            </a:endParaRPr>
          </a:p>
          <a:p>
            <a:pPr lvl="1"/>
            <a:r>
              <a:rPr kumimoji="1" lang="en-US" altLang="zh-CN" dirty="0">
                <a:solidFill>
                  <a:srgbClr val="C00000"/>
                </a:solidFill>
                <a:sym typeface="Wingdings" pitchFamily="2" charset="2"/>
              </a:rPr>
              <a:t>L(e)</a:t>
            </a:r>
            <a:r>
              <a:rPr kumimoji="1" lang="zh-CN" altLang="en-US" dirty="0">
                <a:solidFill>
                  <a:srgbClr val="C00000"/>
                </a:solidFill>
                <a:sym typeface="Wingdings" pitchFamily="2" charset="2"/>
              </a:rPr>
              <a:t> </a:t>
            </a:r>
            <a:r>
              <a:rPr kumimoji="1" lang="en-US" altLang="zh-CN" dirty="0">
                <a:solidFill>
                  <a:srgbClr val="C00000"/>
                </a:solidFill>
                <a:sym typeface="Wingdings" pitchFamily="2" charset="2"/>
              </a:rPr>
              <a:t>&lt;</a:t>
            </a:r>
            <a:r>
              <a:rPr kumimoji="1" lang="zh-CN" altLang="en-US" dirty="0">
                <a:solidFill>
                  <a:srgbClr val="C00000"/>
                </a:solidFill>
                <a:sym typeface="Wingdings" pitchFamily="2" charset="2"/>
              </a:rPr>
              <a:t> </a:t>
            </a:r>
            <a:r>
              <a:rPr kumimoji="1" lang="en-US" altLang="zh-CN" dirty="0">
                <a:solidFill>
                  <a:srgbClr val="C00000"/>
                </a:solidFill>
                <a:sym typeface="Wingdings" pitchFamily="2" charset="2"/>
              </a:rPr>
              <a:t>L(b)</a:t>
            </a:r>
            <a:r>
              <a:rPr kumimoji="1" lang="zh-CN" altLang="en-US" dirty="0">
                <a:solidFill>
                  <a:srgbClr val="C00000"/>
                </a:solidFill>
                <a:sym typeface="Wingdings" pitchFamily="2" charset="2"/>
              </a:rPr>
              <a:t> </a:t>
            </a:r>
            <a:r>
              <a:rPr lang="zh-CN" altLang="en-US" dirty="0">
                <a:solidFill>
                  <a:srgbClr val="C00000"/>
                </a:solidFill>
              </a:rPr>
              <a:t>⇏ </a:t>
            </a:r>
            <a:r>
              <a:rPr lang="en-US" altLang="zh-CN" dirty="0">
                <a:solidFill>
                  <a:srgbClr val="C00000"/>
                </a:solidFill>
              </a:rPr>
              <a:t>e</a:t>
            </a:r>
            <a:r>
              <a:rPr lang="zh-CN" altLang="en-US" dirty="0">
                <a:solidFill>
                  <a:srgbClr val="C00000"/>
                </a:solidFill>
              </a:rPr>
              <a:t> </a:t>
            </a:r>
            <a:r>
              <a:rPr lang="en-US" altLang="zh-CN" dirty="0">
                <a:solidFill>
                  <a:srgbClr val="C00000"/>
                </a:solidFill>
                <a:sym typeface="Wingdings" pitchFamily="2" charset="2"/>
              </a:rPr>
              <a:t></a:t>
            </a:r>
            <a:r>
              <a:rPr lang="zh-CN" altLang="en-US" dirty="0">
                <a:solidFill>
                  <a:srgbClr val="C00000"/>
                </a:solidFill>
                <a:sym typeface="Wingdings" pitchFamily="2" charset="2"/>
              </a:rPr>
              <a:t> </a:t>
            </a:r>
            <a:r>
              <a:rPr lang="en-US" altLang="zh-CN" dirty="0">
                <a:solidFill>
                  <a:srgbClr val="C00000"/>
                </a:solidFill>
                <a:sym typeface="Wingdings" pitchFamily="2" charset="2"/>
              </a:rPr>
              <a:t>b</a:t>
            </a:r>
            <a:endParaRPr kumimoji="1" lang="en-US" altLang="zh-CN" dirty="0">
              <a:solidFill>
                <a:srgbClr val="C00000"/>
              </a:solidFill>
            </a:endParaRPr>
          </a:p>
        </p:txBody>
      </p:sp>
      <p:sp>
        <p:nvSpPr>
          <p:cNvPr id="2" name="日期占位符 1">
            <a:extLst>
              <a:ext uri="{FF2B5EF4-FFF2-40B4-BE49-F238E27FC236}">
                <a16:creationId xmlns:a16="http://schemas.microsoft.com/office/drawing/2014/main" id="{D3CDC29C-26C6-0D41-A77A-F86A0E5F36C8}"/>
              </a:ext>
            </a:extLst>
          </p:cNvPr>
          <p:cNvSpPr>
            <a:spLocks noGrp="1"/>
          </p:cNvSpPr>
          <p:nvPr>
            <p:ph type="dt" sz="half" idx="10"/>
          </p:nvPr>
        </p:nvSpPr>
        <p:spPr/>
        <p:txBody>
          <a:bodyPr/>
          <a:lstStyle/>
          <a:p>
            <a:fld id="{2870C56A-C19D-D446-A1D5-0AF7BF557E92}" type="datetime1">
              <a:rPr lang="zh-CN" altLang="en-US" smtClean="0"/>
              <a:t>2022/9/15</a:t>
            </a:fld>
            <a:endParaRPr lang="zh-CN" altLang="en-US"/>
          </a:p>
        </p:txBody>
      </p:sp>
      <p:sp>
        <p:nvSpPr>
          <p:cNvPr id="3" name="页脚占位符 2">
            <a:extLst>
              <a:ext uri="{FF2B5EF4-FFF2-40B4-BE49-F238E27FC236}">
                <a16:creationId xmlns:a16="http://schemas.microsoft.com/office/drawing/2014/main" id="{6E3DE80F-CBA6-5C43-9EEE-CAC24119BC94}"/>
              </a:ext>
            </a:extLst>
          </p:cNvPr>
          <p:cNvSpPr>
            <a:spLocks noGrp="1"/>
          </p:cNvSpPr>
          <p:nvPr>
            <p:ph type="ftr" sz="quarter" idx="11"/>
          </p:nvPr>
        </p:nvSpPr>
        <p:spPr/>
        <p:txBody>
          <a:bodyPr/>
          <a:lstStyle/>
          <a:p>
            <a:r>
              <a:rPr lang="en-US" altLang="zh-CN"/>
              <a:t>Distributed System</a:t>
            </a:r>
            <a:endParaRPr lang="zh-CN" altLang="en-US"/>
          </a:p>
        </p:txBody>
      </p:sp>
      <p:sp>
        <p:nvSpPr>
          <p:cNvPr id="4" name="灯片编号占位符 3">
            <a:extLst>
              <a:ext uri="{FF2B5EF4-FFF2-40B4-BE49-F238E27FC236}">
                <a16:creationId xmlns:a16="http://schemas.microsoft.com/office/drawing/2014/main" id="{ACA9564E-87BF-EB46-8958-78B18A352C08}"/>
              </a:ext>
            </a:extLst>
          </p:cNvPr>
          <p:cNvSpPr>
            <a:spLocks noGrp="1"/>
          </p:cNvSpPr>
          <p:nvPr>
            <p:ph type="sldNum" sz="quarter" idx="12"/>
          </p:nvPr>
        </p:nvSpPr>
        <p:spPr/>
        <p:txBody>
          <a:bodyPr/>
          <a:lstStyle/>
          <a:p>
            <a:fld id="{ACF43632-D9B7-2543-BD21-C639F23BBE77}" type="slidenum">
              <a:rPr lang="zh-CN" altLang="en-US" smtClean="0"/>
              <a:pPr/>
              <a:t>28</a:t>
            </a:fld>
            <a:endParaRPr lang="zh-CN" altLang="en-US"/>
          </a:p>
        </p:txBody>
      </p:sp>
      <p:grpSp>
        <p:nvGrpSpPr>
          <p:cNvPr id="46082" name="Group 96">
            <a:extLst>
              <a:ext uri="{FF2B5EF4-FFF2-40B4-BE49-F238E27FC236}">
                <a16:creationId xmlns:a16="http://schemas.microsoft.com/office/drawing/2014/main" id="{340152E6-D1C4-1646-84AE-07F0B317D026}"/>
              </a:ext>
            </a:extLst>
          </p:cNvPr>
          <p:cNvGrpSpPr>
            <a:grpSpLocks/>
          </p:cNvGrpSpPr>
          <p:nvPr/>
        </p:nvGrpSpPr>
        <p:grpSpPr bwMode="auto">
          <a:xfrm>
            <a:off x="1011237" y="2924944"/>
            <a:ext cx="7205663" cy="2439987"/>
            <a:chOff x="476" y="1162"/>
            <a:chExt cx="4539" cy="1537"/>
          </a:xfrm>
        </p:grpSpPr>
        <p:sp>
          <p:nvSpPr>
            <p:cNvPr id="46086" name="AutoShape 48">
              <a:extLst>
                <a:ext uri="{FF2B5EF4-FFF2-40B4-BE49-F238E27FC236}">
                  <a16:creationId xmlns:a16="http://schemas.microsoft.com/office/drawing/2014/main" id="{4E5C96AD-959E-AF48-9B72-42BE2E992805}"/>
                </a:ext>
              </a:extLst>
            </p:cNvPr>
            <p:cNvSpPr>
              <a:spLocks noChangeAspect="1" noChangeArrowheads="1" noTextEdit="1"/>
            </p:cNvSpPr>
            <p:nvPr/>
          </p:nvSpPr>
          <p:spPr bwMode="auto">
            <a:xfrm>
              <a:off x="476" y="1162"/>
              <a:ext cx="4539" cy="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6087" name="Freeform 50">
              <a:extLst>
                <a:ext uri="{FF2B5EF4-FFF2-40B4-BE49-F238E27FC236}">
                  <a16:creationId xmlns:a16="http://schemas.microsoft.com/office/drawing/2014/main" id="{06B38BAD-65A1-2847-8E37-CD18112FC8C4}"/>
                </a:ext>
              </a:extLst>
            </p:cNvPr>
            <p:cNvSpPr>
              <a:spLocks/>
            </p:cNvSpPr>
            <p:nvPr/>
          </p:nvSpPr>
          <p:spPr bwMode="auto">
            <a:xfrm>
              <a:off x="4190" y="1359"/>
              <a:ext cx="61" cy="29"/>
            </a:xfrm>
            <a:custGeom>
              <a:avLst/>
              <a:gdLst>
                <a:gd name="T0" fmla="*/ 0 w 61"/>
                <a:gd name="T1" fmla="*/ 15 h 29"/>
                <a:gd name="T2" fmla="*/ 0 w 61"/>
                <a:gd name="T3" fmla="*/ 0 h 29"/>
                <a:gd name="T4" fmla="*/ 61 w 61"/>
                <a:gd name="T5" fmla="*/ 15 h 29"/>
                <a:gd name="T6" fmla="*/ 0 w 61"/>
                <a:gd name="T7" fmla="*/ 29 h 29"/>
                <a:gd name="T8" fmla="*/ 0 w 61"/>
                <a:gd name="T9" fmla="*/ 15 h 29"/>
                <a:gd name="T10" fmla="*/ 0 60000 65536"/>
                <a:gd name="T11" fmla="*/ 0 60000 65536"/>
                <a:gd name="T12" fmla="*/ 0 60000 65536"/>
                <a:gd name="T13" fmla="*/ 0 60000 65536"/>
                <a:gd name="T14" fmla="*/ 0 60000 65536"/>
                <a:gd name="T15" fmla="*/ 0 w 61"/>
                <a:gd name="T16" fmla="*/ 0 h 29"/>
                <a:gd name="T17" fmla="*/ 61 w 61"/>
                <a:gd name="T18" fmla="*/ 29 h 29"/>
              </a:gdLst>
              <a:ahLst/>
              <a:cxnLst>
                <a:cxn ang="T10">
                  <a:pos x="T0" y="T1"/>
                </a:cxn>
                <a:cxn ang="T11">
                  <a:pos x="T2" y="T3"/>
                </a:cxn>
                <a:cxn ang="T12">
                  <a:pos x="T4" y="T5"/>
                </a:cxn>
                <a:cxn ang="T13">
                  <a:pos x="T6" y="T7"/>
                </a:cxn>
                <a:cxn ang="T14">
                  <a:pos x="T8" y="T9"/>
                </a:cxn>
              </a:cxnLst>
              <a:rect l="T15" t="T16" r="T17" b="T18"/>
              <a:pathLst>
                <a:path w="61" h="29">
                  <a:moveTo>
                    <a:pt x="0" y="15"/>
                  </a:moveTo>
                  <a:lnTo>
                    <a:pt x="0" y="0"/>
                  </a:lnTo>
                  <a:lnTo>
                    <a:pt x="61" y="15"/>
                  </a:lnTo>
                  <a:lnTo>
                    <a:pt x="0" y="29"/>
                  </a:lnTo>
                  <a:lnTo>
                    <a:pt x="0" y="15"/>
                  </a:lnTo>
                  <a:close/>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088" name="Freeform 51">
              <a:extLst>
                <a:ext uri="{FF2B5EF4-FFF2-40B4-BE49-F238E27FC236}">
                  <a16:creationId xmlns:a16="http://schemas.microsoft.com/office/drawing/2014/main" id="{33F3BCDB-E9F8-4247-B6E9-135869B17476}"/>
                </a:ext>
              </a:extLst>
            </p:cNvPr>
            <p:cNvSpPr>
              <a:spLocks/>
            </p:cNvSpPr>
            <p:nvPr/>
          </p:nvSpPr>
          <p:spPr bwMode="auto">
            <a:xfrm>
              <a:off x="4190" y="1359"/>
              <a:ext cx="61" cy="29"/>
            </a:xfrm>
            <a:custGeom>
              <a:avLst/>
              <a:gdLst>
                <a:gd name="T0" fmla="*/ 0 w 61"/>
                <a:gd name="T1" fmla="*/ 15 h 29"/>
                <a:gd name="T2" fmla="*/ 0 w 61"/>
                <a:gd name="T3" fmla="*/ 0 h 29"/>
                <a:gd name="T4" fmla="*/ 61 w 61"/>
                <a:gd name="T5" fmla="*/ 15 h 29"/>
                <a:gd name="T6" fmla="*/ 0 w 61"/>
                <a:gd name="T7" fmla="*/ 29 h 29"/>
                <a:gd name="T8" fmla="*/ 0 w 61"/>
                <a:gd name="T9" fmla="*/ 15 h 29"/>
                <a:gd name="T10" fmla="*/ 0 60000 65536"/>
                <a:gd name="T11" fmla="*/ 0 60000 65536"/>
                <a:gd name="T12" fmla="*/ 0 60000 65536"/>
                <a:gd name="T13" fmla="*/ 0 60000 65536"/>
                <a:gd name="T14" fmla="*/ 0 60000 65536"/>
                <a:gd name="T15" fmla="*/ 0 w 61"/>
                <a:gd name="T16" fmla="*/ 0 h 29"/>
                <a:gd name="T17" fmla="*/ 61 w 61"/>
                <a:gd name="T18" fmla="*/ 29 h 29"/>
              </a:gdLst>
              <a:ahLst/>
              <a:cxnLst>
                <a:cxn ang="T10">
                  <a:pos x="T0" y="T1"/>
                </a:cxn>
                <a:cxn ang="T11">
                  <a:pos x="T2" y="T3"/>
                </a:cxn>
                <a:cxn ang="T12">
                  <a:pos x="T4" y="T5"/>
                </a:cxn>
                <a:cxn ang="T13">
                  <a:pos x="T6" y="T7"/>
                </a:cxn>
                <a:cxn ang="T14">
                  <a:pos x="T8" y="T9"/>
                </a:cxn>
              </a:cxnLst>
              <a:rect l="T15" t="T16" r="T17" b="T18"/>
              <a:pathLst>
                <a:path w="61" h="29">
                  <a:moveTo>
                    <a:pt x="0" y="15"/>
                  </a:moveTo>
                  <a:lnTo>
                    <a:pt x="0" y="0"/>
                  </a:lnTo>
                  <a:lnTo>
                    <a:pt x="61" y="15"/>
                  </a:lnTo>
                  <a:lnTo>
                    <a:pt x="0" y="29"/>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089" name="Line 52">
              <a:extLst>
                <a:ext uri="{FF2B5EF4-FFF2-40B4-BE49-F238E27FC236}">
                  <a16:creationId xmlns:a16="http://schemas.microsoft.com/office/drawing/2014/main" id="{893AE90F-0383-5C41-9002-8164C2AEC9C3}"/>
                </a:ext>
              </a:extLst>
            </p:cNvPr>
            <p:cNvSpPr>
              <a:spLocks noChangeShapeType="1"/>
            </p:cNvSpPr>
            <p:nvPr/>
          </p:nvSpPr>
          <p:spPr bwMode="auto">
            <a:xfrm>
              <a:off x="659" y="1374"/>
              <a:ext cx="3531" cy="0"/>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0" name="Freeform 53">
              <a:extLst>
                <a:ext uri="{FF2B5EF4-FFF2-40B4-BE49-F238E27FC236}">
                  <a16:creationId xmlns:a16="http://schemas.microsoft.com/office/drawing/2014/main" id="{851FD2B0-5890-814D-A0B2-E05CB5BA6B4F}"/>
                </a:ext>
              </a:extLst>
            </p:cNvPr>
            <p:cNvSpPr>
              <a:spLocks/>
            </p:cNvSpPr>
            <p:nvPr/>
          </p:nvSpPr>
          <p:spPr bwMode="auto">
            <a:xfrm>
              <a:off x="4190" y="1909"/>
              <a:ext cx="61" cy="29"/>
            </a:xfrm>
            <a:custGeom>
              <a:avLst/>
              <a:gdLst>
                <a:gd name="T0" fmla="*/ 0 w 61"/>
                <a:gd name="T1" fmla="*/ 14 h 29"/>
                <a:gd name="T2" fmla="*/ 0 w 61"/>
                <a:gd name="T3" fmla="*/ 0 h 29"/>
                <a:gd name="T4" fmla="*/ 61 w 61"/>
                <a:gd name="T5" fmla="*/ 14 h 29"/>
                <a:gd name="T6" fmla="*/ 0 w 61"/>
                <a:gd name="T7" fmla="*/ 29 h 29"/>
                <a:gd name="T8" fmla="*/ 0 w 61"/>
                <a:gd name="T9" fmla="*/ 14 h 29"/>
                <a:gd name="T10" fmla="*/ 0 60000 65536"/>
                <a:gd name="T11" fmla="*/ 0 60000 65536"/>
                <a:gd name="T12" fmla="*/ 0 60000 65536"/>
                <a:gd name="T13" fmla="*/ 0 60000 65536"/>
                <a:gd name="T14" fmla="*/ 0 60000 65536"/>
                <a:gd name="T15" fmla="*/ 0 w 61"/>
                <a:gd name="T16" fmla="*/ 0 h 29"/>
                <a:gd name="T17" fmla="*/ 61 w 61"/>
                <a:gd name="T18" fmla="*/ 29 h 29"/>
              </a:gdLst>
              <a:ahLst/>
              <a:cxnLst>
                <a:cxn ang="T10">
                  <a:pos x="T0" y="T1"/>
                </a:cxn>
                <a:cxn ang="T11">
                  <a:pos x="T2" y="T3"/>
                </a:cxn>
                <a:cxn ang="T12">
                  <a:pos x="T4" y="T5"/>
                </a:cxn>
                <a:cxn ang="T13">
                  <a:pos x="T6" y="T7"/>
                </a:cxn>
                <a:cxn ang="T14">
                  <a:pos x="T8" y="T9"/>
                </a:cxn>
              </a:cxnLst>
              <a:rect l="T15" t="T16" r="T17" b="T18"/>
              <a:pathLst>
                <a:path w="61" h="29">
                  <a:moveTo>
                    <a:pt x="0" y="14"/>
                  </a:moveTo>
                  <a:lnTo>
                    <a:pt x="0" y="0"/>
                  </a:lnTo>
                  <a:lnTo>
                    <a:pt x="61" y="14"/>
                  </a:lnTo>
                  <a:lnTo>
                    <a:pt x="0" y="29"/>
                  </a:lnTo>
                  <a:lnTo>
                    <a:pt x="0" y="14"/>
                  </a:lnTo>
                  <a:close/>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091" name="Freeform 54">
              <a:extLst>
                <a:ext uri="{FF2B5EF4-FFF2-40B4-BE49-F238E27FC236}">
                  <a16:creationId xmlns:a16="http://schemas.microsoft.com/office/drawing/2014/main" id="{40BE6789-D327-6C42-AD5E-1FFF2FE61113}"/>
                </a:ext>
              </a:extLst>
            </p:cNvPr>
            <p:cNvSpPr>
              <a:spLocks/>
            </p:cNvSpPr>
            <p:nvPr/>
          </p:nvSpPr>
          <p:spPr bwMode="auto">
            <a:xfrm>
              <a:off x="4190" y="1909"/>
              <a:ext cx="61" cy="29"/>
            </a:xfrm>
            <a:custGeom>
              <a:avLst/>
              <a:gdLst>
                <a:gd name="T0" fmla="*/ 0 w 61"/>
                <a:gd name="T1" fmla="*/ 14 h 29"/>
                <a:gd name="T2" fmla="*/ 0 w 61"/>
                <a:gd name="T3" fmla="*/ 0 h 29"/>
                <a:gd name="T4" fmla="*/ 61 w 61"/>
                <a:gd name="T5" fmla="*/ 14 h 29"/>
                <a:gd name="T6" fmla="*/ 0 w 61"/>
                <a:gd name="T7" fmla="*/ 29 h 29"/>
                <a:gd name="T8" fmla="*/ 0 w 61"/>
                <a:gd name="T9" fmla="*/ 14 h 29"/>
                <a:gd name="T10" fmla="*/ 0 60000 65536"/>
                <a:gd name="T11" fmla="*/ 0 60000 65536"/>
                <a:gd name="T12" fmla="*/ 0 60000 65536"/>
                <a:gd name="T13" fmla="*/ 0 60000 65536"/>
                <a:gd name="T14" fmla="*/ 0 60000 65536"/>
                <a:gd name="T15" fmla="*/ 0 w 61"/>
                <a:gd name="T16" fmla="*/ 0 h 29"/>
                <a:gd name="T17" fmla="*/ 61 w 61"/>
                <a:gd name="T18" fmla="*/ 29 h 29"/>
              </a:gdLst>
              <a:ahLst/>
              <a:cxnLst>
                <a:cxn ang="T10">
                  <a:pos x="T0" y="T1"/>
                </a:cxn>
                <a:cxn ang="T11">
                  <a:pos x="T2" y="T3"/>
                </a:cxn>
                <a:cxn ang="T12">
                  <a:pos x="T4" y="T5"/>
                </a:cxn>
                <a:cxn ang="T13">
                  <a:pos x="T6" y="T7"/>
                </a:cxn>
                <a:cxn ang="T14">
                  <a:pos x="T8" y="T9"/>
                </a:cxn>
              </a:cxnLst>
              <a:rect l="T15" t="T16" r="T17" b="T18"/>
              <a:pathLst>
                <a:path w="61" h="29">
                  <a:moveTo>
                    <a:pt x="0" y="14"/>
                  </a:moveTo>
                  <a:lnTo>
                    <a:pt x="0" y="0"/>
                  </a:lnTo>
                  <a:lnTo>
                    <a:pt x="61" y="14"/>
                  </a:lnTo>
                  <a:lnTo>
                    <a:pt x="0" y="29"/>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092" name="Line 55">
              <a:extLst>
                <a:ext uri="{FF2B5EF4-FFF2-40B4-BE49-F238E27FC236}">
                  <a16:creationId xmlns:a16="http://schemas.microsoft.com/office/drawing/2014/main" id="{1E433BE0-E457-FD4E-92F1-77615099EF8A}"/>
                </a:ext>
              </a:extLst>
            </p:cNvPr>
            <p:cNvSpPr>
              <a:spLocks noChangeShapeType="1"/>
            </p:cNvSpPr>
            <p:nvPr/>
          </p:nvSpPr>
          <p:spPr bwMode="auto">
            <a:xfrm>
              <a:off x="659" y="1923"/>
              <a:ext cx="3531" cy="0"/>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3" name="Freeform 56">
              <a:extLst>
                <a:ext uri="{FF2B5EF4-FFF2-40B4-BE49-F238E27FC236}">
                  <a16:creationId xmlns:a16="http://schemas.microsoft.com/office/drawing/2014/main" id="{9A8C15CC-10DD-6A46-BBD0-782E043A069B}"/>
                </a:ext>
              </a:extLst>
            </p:cNvPr>
            <p:cNvSpPr>
              <a:spLocks/>
            </p:cNvSpPr>
            <p:nvPr/>
          </p:nvSpPr>
          <p:spPr bwMode="auto">
            <a:xfrm>
              <a:off x="4190" y="2473"/>
              <a:ext cx="61" cy="29"/>
            </a:xfrm>
            <a:custGeom>
              <a:avLst/>
              <a:gdLst>
                <a:gd name="T0" fmla="*/ 0 w 61"/>
                <a:gd name="T1" fmla="*/ 14 h 29"/>
                <a:gd name="T2" fmla="*/ 0 w 61"/>
                <a:gd name="T3" fmla="*/ 0 h 29"/>
                <a:gd name="T4" fmla="*/ 61 w 61"/>
                <a:gd name="T5" fmla="*/ 14 h 29"/>
                <a:gd name="T6" fmla="*/ 0 w 61"/>
                <a:gd name="T7" fmla="*/ 29 h 29"/>
                <a:gd name="T8" fmla="*/ 0 w 61"/>
                <a:gd name="T9" fmla="*/ 14 h 29"/>
                <a:gd name="T10" fmla="*/ 0 60000 65536"/>
                <a:gd name="T11" fmla="*/ 0 60000 65536"/>
                <a:gd name="T12" fmla="*/ 0 60000 65536"/>
                <a:gd name="T13" fmla="*/ 0 60000 65536"/>
                <a:gd name="T14" fmla="*/ 0 60000 65536"/>
                <a:gd name="T15" fmla="*/ 0 w 61"/>
                <a:gd name="T16" fmla="*/ 0 h 29"/>
                <a:gd name="T17" fmla="*/ 61 w 61"/>
                <a:gd name="T18" fmla="*/ 29 h 29"/>
              </a:gdLst>
              <a:ahLst/>
              <a:cxnLst>
                <a:cxn ang="T10">
                  <a:pos x="T0" y="T1"/>
                </a:cxn>
                <a:cxn ang="T11">
                  <a:pos x="T2" y="T3"/>
                </a:cxn>
                <a:cxn ang="T12">
                  <a:pos x="T4" y="T5"/>
                </a:cxn>
                <a:cxn ang="T13">
                  <a:pos x="T6" y="T7"/>
                </a:cxn>
                <a:cxn ang="T14">
                  <a:pos x="T8" y="T9"/>
                </a:cxn>
              </a:cxnLst>
              <a:rect l="T15" t="T16" r="T17" b="T18"/>
              <a:pathLst>
                <a:path w="61" h="29">
                  <a:moveTo>
                    <a:pt x="0" y="14"/>
                  </a:moveTo>
                  <a:lnTo>
                    <a:pt x="0" y="0"/>
                  </a:lnTo>
                  <a:lnTo>
                    <a:pt x="61" y="14"/>
                  </a:lnTo>
                  <a:lnTo>
                    <a:pt x="0" y="29"/>
                  </a:lnTo>
                  <a:lnTo>
                    <a:pt x="0" y="14"/>
                  </a:lnTo>
                  <a:close/>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094" name="Freeform 57">
              <a:extLst>
                <a:ext uri="{FF2B5EF4-FFF2-40B4-BE49-F238E27FC236}">
                  <a16:creationId xmlns:a16="http://schemas.microsoft.com/office/drawing/2014/main" id="{38BA74FF-75C1-CF45-90A2-76A5A7F0F53B}"/>
                </a:ext>
              </a:extLst>
            </p:cNvPr>
            <p:cNvSpPr>
              <a:spLocks/>
            </p:cNvSpPr>
            <p:nvPr/>
          </p:nvSpPr>
          <p:spPr bwMode="auto">
            <a:xfrm>
              <a:off x="4190" y="2473"/>
              <a:ext cx="61" cy="29"/>
            </a:xfrm>
            <a:custGeom>
              <a:avLst/>
              <a:gdLst>
                <a:gd name="T0" fmla="*/ 0 w 61"/>
                <a:gd name="T1" fmla="*/ 14 h 29"/>
                <a:gd name="T2" fmla="*/ 0 w 61"/>
                <a:gd name="T3" fmla="*/ 0 h 29"/>
                <a:gd name="T4" fmla="*/ 61 w 61"/>
                <a:gd name="T5" fmla="*/ 14 h 29"/>
                <a:gd name="T6" fmla="*/ 0 w 61"/>
                <a:gd name="T7" fmla="*/ 29 h 29"/>
                <a:gd name="T8" fmla="*/ 0 w 61"/>
                <a:gd name="T9" fmla="*/ 14 h 29"/>
                <a:gd name="T10" fmla="*/ 0 60000 65536"/>
                <a:gd name="T11" fmla="*/ 0 60000 65536"/>
                <a:gd name="T12" fmla="*/ 0 60000 65536"/>
                <a:gd name="T13" fmla="*/ 0 60000 65536"/>
                <a:gd name="T14" fmla="*/ 0 60000 65536"/>
                <a:gd name="T15" fmla="*/ 0 w 61"/>
                <a:gd name="T16" fmla="*/ 0 h 29"/>
                <a:gd name="T17" fmla="*/ 61 w 61"/>
                <a:gd name="T18" fmla="*/ 29 h 29"/>
              </a:gdLst>
              <a:ahLst/>
              <a:cxnLst>
                <a:cxn ang="T10">
                  <a:pos x="T0" y="T1"/>
                </a:cxn>
                <a:cxn ang="T11">
                  <a:pos x="T2" y="T3"/>
                </a:cxn>
                <a:cxn ang="T12">
                  <a:pos x="T4" y="T5"/>
                </a:cxn>
                <a:cxn ang="T13">
                  <a:pos x="T6" y="T7"/>
                </a:cxn>
                <a:cxn ang="T14">
                  <a:pos x="T8" y="T9"/>
                </a:cxn>
              </a:cxnLst>
              <a:rect l="T15" t="T16" r="T17" b="T18"/>
              <a:pathLst>
                <a:path w="61" h="29">
                  <a:moveTo>
                    <a:pt x="0" y="14"/>
                  </a:moveTo>
                  <a:lnTo>
                    <a:pt x="0" y="0"/>
                  </a:lnTo>
                  <a:lnTo>
                    <a:pt x="61" y="14"/>
                  </a:lnTo>
                  <a:lnTo>
                    <a:pt x="0" y="29"/>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095" name="Line 58">
              <a:extLst>
                <a:ext uri="{FF2B5EF4-FFF2-40B4-BE49-F238E27FC236}">
                  <a16:creationId xmlns:a16="http://schemas.microsoft.com/office/drawing/2014/main" id="{37939EF0-DD83-7544-AD77-79FCC6A602F2}"/>
                </a:ext>
              </a:extLst>
            </p:cNvPr>
            <p:cNvSpPr>
              <a:spLocks noChangeShapeType="1"/>
            </p:cNvSpPr>
            <p:nvPr/>
          </p:nvSpPr>
          <p:spPr bwMode="auto">
            <a:xfrm>
              <a:off x="659" y="2487"/>
              <a:ext cx="3531" cy="0"/>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6" name="Line 59">
              <a:extLst>
                <a:ext uri="{FF2B5EF4-FFF2-40B4-BE49-F238E27FC236}">
                  <a16:creationId xmlns:a16="http://schemas.microsoft.com/office/drawing/2014/main" id="{12AD42A2-270F-0B40-BC5F-E97DAE63BBA1}"/>
                </a:ext>
              </a:extLst>
            </p:cNvPr>
            <p:cNvSpPr>
              <a:spLocks noChangeShapeType="1"/>
            </p:cNvSpPr>
            <p:nvPr/>
          </p:nvSpPr>
          <p:spPr bwMode="auto">
            <a:xfrm>
              <a:off x="659" y="1317"/>
              <a:ext cx="0" cy="124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7" name="Oval 60">
              <a:extLst>
                <a:ext uri="{FF2B5EF4-FFF2-40B4-BE49-F238E27FC236}">
                  <a16:creationId xmlns:a16="http://schemas.microsoft.com/office/drawing/2014/main" id="{D8EB39D7-65CA-7B46-B47F-DFAAB7590C1A}"/>
                </a:ext>
              </a:extLst>
            </p:cNvPr>
            <p:cNvSpPr>
              <a:spLocks noChangeArrowheads="1"/>
            </p:cNvSpPr>
            <p:nvPr/>
          </p:nvSpPr>
          <p:spPr bwMode="auto">
            <a:xfrm>
              <a:off x="957" y="1352"/>
              <a:ext cx="47" cy="43"/>
            </a:xfrm>
            <a:prstGeom prst="ellipse">
              <a:avLst/>
            </a:prstGeom>
            <a:solidFill>
              <a:srgbClr val="000000"/>
            </a:solidFill>
            <a:ln w="2381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6098" name="Oval 61">
              <a:extLst>
                <a:ext uri="{FF2B5EF4-FFF2-40B4-BE49-F238E27FC236}">
                  <a16:creationId xmlns:a16="http://schemas.microsoft.com/office/drawing/2014/main" id="{FE4A2986-5384-1B48-9C7D-3CE64A4F4D27}"/>
                </a:ext>
              </a:extLst>
            </p:cNvPr>
            <p:cNvSpPr>
              <a:spLocks noChangeArrowheads="1"/>
            </p:cNvSpPr>
            <p:nvPr/>
          </p:nvSpPr>
          <p:spPr bwMode="auto">
            <a:xfrm>
              <a:off x="1431" y="1352"/>
              <a:ext cx="47" cy="43"/>
            </a:xfrm>
            <a:prstGeom prst="ellipse">
              <a:avLst/>
            </a:prstGeom>
            <a:solidFill>
              <a:srgbClr val="000000"/>
            </a:solidFill>
            <a:ln w="2381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6099" name="Oval 62">
              <a:extLst>
                <a:ext uri="{FF2B5EF4-FFF2-40B4-BE49-F238E27FC236}">
                  <a16:creationId xmlns:a16="http://schemas.microsoft.com/office/drawing/2014/main" id="{12E8B2B8-B9CC-124D-A168-6A6410F997CB}"/>
                </a:ext>
              </a:extLst>
            </p:cNvPr>
            <p:cNvSpPr>
              <a:spLocks noChangeArrowheads="1"/>
            </p:cNvSpPr>
            <p:nvPr/>
          </p:nvSpPr>
          <p:spPr bwMode="auto">
            <a:xfrm>
              <a:off x="1125" y="2466"/>
              <a:ext cx="62" cy="57"/>
            </a:xfrm>
            <a:prstGeom prst="ellipse">
              <a:avLst/>
            </a:prstGeom>
            <a:solidFill>
              <a:srgbClr val="000000"/>
            </a:solidFill>
            <a:ln w="2381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6100" name="Oval 63">
              <a:extLst>
                <a:ext uri="{FF2B5EF4-FFF2-40B4-BE49-F238E27FC236}">
                  <a16:creationId xmlns:a16="http://schemas.microsoft.com/office/drawing/2014/main" id="{38C1A368-5C33-7242-8253-0F0B12381499}"/>
                </a:ext>
              </a:extLst>
            </p:cNvPr>
            <p:cNvSpPr>
              <a:spLocks noChangeArrowheads="1"/>
            </p:cNvSpPr>
            <p:nvPr/>
          </p:nvSpPr>
          <p:spPr bwMode="auto">
            <a:xfrm>
              <a:off x="3815" y="2466"/>
              <a:ext cx="47" cy="57"/>
            </a:xfrm>
            <a:prstGeom prst="ellipse">
              <a:avLst/>
            </a:prstGeom>
            <a:solidFill>
              <a:srgbClr val="000000"/>
            </a:solidFill>
            <a:ln w="2381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6101" name="Oval 64">
              <a:extLst>
                <a:ext uri="{FF2B5EF4-FFF2-40B4-BE49-F238E27FC236}">
                  <a16:creationId xmlns:a16="http://schemas.microsoft.com/office/drawing/2014/main" id="{5BC2D04B-704A-D747-AAE3-99CAE22F993B}"/>
                </a:ext>
              </a:extLst>
            </p:cNvPr>
            <p:cNvSpPr>
              <a:spLocks noChangeArrowheads="1"/>
            </p:cNvSpPr>
            <p:nvPr/>
          </p:nvSpPr>
          <p:spPr bwMode="auto">
            <a:xfrm>
              <a:off x="2256" y="1902"/>
              <a:ext cx="47" cy="57"/>
            </a:xfrm>
            <a:prstGeom prst="ellipse">
              <a:avLst/>
            </a:prstGeom>
            <a:solidFill>
              <a:srgbClr val="000000"/>
            </a:solidFill>
            <a:ln w="2381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6102" name="Oval 65">
              <a:extLst>
                <a:ext uri="{FF2B5EF4-FFF2-40B4-BE49-F238E27FC236}">
                  <a16:creationId xmlns:a16="http://schemas.microsoft.com/office/drawing/2014/main" id="{1F90D6CD-F149-B94B-9538-9653FD894585}"/>
                </a:ext>
              </a:extLst>
            </p:cNvPr>
            <p:cNvSpPr>
              <a:spLocks noChangeArrowheads="1"/>
            </p:cNvSpPr>
            <p:nvPr/>
          </p:nvSpPr>
          <p:spPr bwMode="auto">
            <a:xfrm>
              <a:off x="3005" y="1902"/>
              <a:ext cx="62" cy="57"/>
            </a:xfrm>
            <a:prstGeom prst="ellipse">
              <a:avLst/>
            </a:prstGeom>
            <a:solidFill>
              <a:srgbClr val="000000"/>
            </a:solidFill>
            <a:ln w="2381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46103" name="Rectangle 66">
              <a:extLst>
                <a:ext uri="{FF2B5EF4-FFF2-40B4-BE49-F238E27FC236}">
                  <a16:creationId xmlns:a16="http://schemas.microsoft.com/office/drawing/2014/main" id="{3A50058D-6FA8-164D-A4A4-966D2B5E22C7}"/>
                </a:ext>
              </a:extLst>
            </p:cNvPr>
            <p:cNvSpPr>
              <a:spLocks noChangeArrowheads="1"/>
            </p:cNvSpPr>
            <p:nvPr/>
          </p:nvSpPr>
          <p:spPr bwMode="auto">
            <a:xfrm>
              <a:off x="950" y="1430"/>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a</a:t>
              </a:r>
              <a:endParaRPr lang="en-US" altLang="zh-CN" sz="1800">
                <a:latin typeface="Tahoma" panose="020B0604030504040204" pitchFamily="34" charset="0"/>
              </a:endParaRPr>
            </a:p>
          </p:txBody>
        </p:sp>
        <p:sp>
          <p:nvSpPr>
            <p:cNvPr id="46104" name="Rectangle 67">
              <a:extLst>
                <a:ext uri="{FF2B5EF4-FFF2-40B4-BE49-F238E27FC236}">
                  <a16:creationId xmlns:a16="http://schemas.microsoft.com/office/drawing/2014/main" id="{60D3EAE3-1BF1-8041-9CDF-E4A5F8A4BC86}"/>
                </a:ext>
              </a:extLst>
            </p:cNvPr>
            <p:cNvSpPr>
              <a:spLocks noChangeArrowheads="1"/>
            </p:cNvSpPr>
            <p:nvPr/>
          </p:nvSpPr>
          <p:spPr bwMode="auto">
            <a:xfrm>
              <a:off x="1408" y="1444"/>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b</a:t>
              </a:r>
              <a:endParaRPr lang="en-US" altLang="zh-CN" sz="1800">
                <a:latin typeface="Tahoma" panose="020B0604030504040204" pitchFamily="34" charset="0"/>
              </a:endParaRPr>
            </a:p>
          </p:txBody>
        </p:sp>
        <p:sp>
          <p:nvSpPr>
            <p:cNvPr id="46105" name="Rectangle 68">
              <a:extLst>
                <a:ext uri="{FF2B5EF4-FFF2-40B4-BE49-F238E27FC236}">
                  <a16:creationId xmlns:a16="http://schemas.microsoft.com/office/drawing/2014/main" id="{B80EAC13-4D72-AE4A-8E55-A8D2503D8195}"/>
                </a:ext>
              </a:extLst>
            </p:cNvPr>
            <p:cNvSpPr>
              <a:spLocks noChangeArrowheads="1"/>
            </p:cNvSpPr>
            <p:nvPr/>
          </p:nvSpPr>
          <p:spPr bwMode="auto">
            <a:xfrm>
              <a:off x="2264" y="1994"/>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c</a:t>
              </a:r>
              <a:endParaRPr lang="en-US" altLang="zh-CN" sz="1800">
                <a:latin typeface="Tahoma" panose="020B0604030504040204" pitchFamily="34" charset="0"/>
              </a:endParaRPr>
            </a:p>
          </p:txBody>
        </p:sp>
        <p:sp>
          <p:nvSpPr>
            <p:cNvPr id="46106" name="Rectangle 69">
              <a:extLst>
                <a:ext uri="{FF2B5EF4-FFF2-40B4-BE49-F238E27FC236}">
                  <a16:creationId xmlns:a16="http://schemas.microsoft.com/office/drawing/2014/main" id="{C85FEBA3-B0BB-C047-B688-CD959EEB7D61}"/>
                </a:ext>
              </a:extLst>
            </p:cNvPr>
            <p:cNvSpPr>
              <a:spLocks noChangeArrowheads="1"/>
            </p:cNvSpPr>
            <p:nvPr/>
          </p:nvSpPr>
          <p:spPr bwMode="auto">
            <a:xfrm>
              <a:off x="2967" y="1994"/>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d</a:t>
              </a:r>
              <a:endParaRPr lang="en-US" altLang="zh-CN" sz="1800">
                <a:latin typeface="Tahoma" panose="020B0604030504040204" pitchFamily="34" charset="0"/>
              </a:endParaRPr>
            </a:p>
          </p:txBody>
        </p:sp>
        <p:sp>
          <p:nvSpPr>
            <p:cNvPr id="46107" name="Rectangle 70">
              <a:extLst>
                <a:ext uri="{FF2B5EF4-FFF2-40B4-BE49-F238E27FC236}">
                  <a16:creationId xmlns:a16="http://schemas.microsoft.com/office/drawing/2014/main" id="{9CCB9F8A-A076-5641-974A-6E88827040E6}"/>
                </a:ext>
              </a:extLst>
            </p:cNvPr>
            <p:cNvSpPr>
              <a:spLocks noChangeArrowheads="1"/>
            </p:cNvSpPr>
            <p:nvPr/>
          </p:nvSpPr>
          <p:spPr bwMode="auto">
            <a:xfrm>
              <a:off x="1118" y="2558"/>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e</a:t>
              </a:r>
              <a:endParaRPr lang="en-US" altLang="zh-CN" sz="1800">
                <a:latin typeface="Tahoma" panose="020B0604030504040204" pitchFamily="34" charset="0"/>
              </a:endParaRPr>
            </a:p>
          </p:txBody>
        </p:sp>
        <p:sp>
          <p:nvSpPr>
            <p:cNvPr id="46108" name="Rectangle 71">
              <a:extLst>
                <a:ext uri="{FF2B5EF4-FFF2-40B4-BE49-F238E27FC236}">
                  <a16:creationId xmlns:a16="http://schemas.microsoft.com/office/drawing/2014/main" id="{F9C84950-5704-5A41-BA0C-B3C671D10922}"/>
                </a:ext>
              </a:extLst>
            </p:cNvPr>
            <p:cNvSpPr>
              <a:spLocks noChangeArrowheads="1"/>
            </p:cNvSpPr>
            <p:nvPr/>
          </p:nvSpPr>
          <p:spPr bwMode="auto">
            <a:xfrm>
              <a:off x="3808" y="2558"/>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f</a:t>
              </a:r>
              <a:endParaRPr lang="en-US" altLang="zh-CN" sz="1800">
                <a:latin typeface="Tahoma" panose="020B0604030504040204" pitchFamily="34" charset="0"/>
              </a:endParaRPr>
            </a:p>
          </p:txBody>
        </p:sp>
        <p:sp>
          <p:nvSpPr>
            <p:cNvPr id="46109" name="Freeform 72">
              <a:extLst>
                <a:ext uri="{FF2B5EF4-FFF2-40B4-BE49-F238E27FC236}">
                  <a16:creationId xmlns:a16="http://schemas.microsoft.com/office/drawing/2014/main" id="{73E47BA8-2B76-7444-A020-8066154D8630}"/>
                </a:ext>
              </a:extLst>
            </p:cNvPr>
            <p:cNvSpPr>
              <a:spLocks/>
            </p:cNvSpPr>
            <p:nvPr/>
          </p:nvSpPr>
          <p:spPr bwMode="auto">
            <a:xfrm>
              <a:off x="2172" y="1839"/>
              <a:ext cx="77" cy="56"/>
            </a:xfrm>
            <a:custGeom>
              <a:avLst/>
              <a:gdLst>
                <a:gd name="T0" fmla="*/ 16 w 77"/>
                <a:gd name="T1" fmla="*/ 14 h 56"/>
                <a:gd name="T2" fmla="*/ 16 w 77"/>
                <a:gd name="T3" fmla="*/ 0 h 56"/>
                <a:gd name="T4" fmla="*/ 77 w 77"/>
                <a:gd name="T5" fmla="*/ 56 h 56"/>
                <a:gd name="T6" fmla="*/ 0 w 77"/>
                <a:gd name="T7" fmla="*/ 28 h 56"/>
                <a:gd name="T8" fmla="*/ 16 w 77"/>
                <a:gd name="T9" fmla="*/ 14 h 56"/>
                <a:gd name="T10" fmla="*/ 0 60000 65536"/>
                <a:gd name="T11" fmla="*/ 0 60000 65536"/>
                <a:gd name="T12" fmla="*/ 0 60000 65536"/>
                <a:gd name="T13" fmla="*/ 0 60000 65536"/>
                <a:gd name="T14" fmla="*/ 0 60000 65536"/>
                <a:gd name="T15" fmla="*/ 0 w 77"/>
                <a:gd name="T16" fmla="*/ 0 h 56"/>
                <a:gd name="T17" fmla="*/ 77 w 77"/>
                <a:gd name="T18" fmla="*/ 56 h 56"/>
              </a:gdLst>
              <a:ahLst/>
              <a:cxnLst>
                <a:cxn ang="T10">
                  <a:pos x="T0" y="T1"/>
                </a:cxn>
                <a:cxn ang="T11">
                  <a:pos x="T2" y="T3"/>
                </a:cxn>
                <a:cxn ang="T12">
                  <a:pos x="T4" y="T5"/>
                </a:cxn>
                <a:cxn ang="T13">
                  <a:pos x="T6" y="T7"/>
                </a:cxn>
                <a:cxn ang="T14">
                  <a:pos x="T8" y="T9"/>
                </a:cxn>
              </a:cxnLst>
              <a:rect l="T15" t="T16" r="T17" b="T18"/>
              <a:pathLst>
                <a:path w="77" h="56">
                  <a:moveTo>
                    <a:pt x="16" y="14"/>
                  </a:moveTo>
                  <a:lnTo>
                    <a:pt x="16" y="0"/>
                  </a:lnTo>
                  <a:lnTo>
                    <a:pt x="77" y="56"/>
                  </a:lnTo>
                  <a:lnTo>
                    <a:pt x="0" y="28"/>
                  </a:lnTo>
                  <a:lnTo>
                    <a:pt x="16" y="14"/>
                  </a:lnTo>
                  <a:close/>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10" name="Freeform 73">
              <a:extLst>
                <a:ext uri="{FF2B5EF4-FFF2-40B4-BE49-F238E27FC236}">
                  <a16:creationId xmlns:a16="http://schemas.microsoft.com/office/drawing/2014/main" id="{0BE0D5A5-1817-6447-99A0-9EE9ADDFC758}"/>
                </a:ext>
              </a:extLst>
            </p:cNvPr>
            <p:cNvSpPr>
              <a:spLocks/>
            </p:cNvSpPr>
            <p:nvPr/>
          </p:nvSpPr>
          <p:spPr bwMode="auto">
            <a:xfrm>
              <a:off x="2172" y="1839"/>
              <a:ext cx="77" cy="56"/>
            </a:xfrm>
            <a:custGeom>
              <a:avLst/>
              <a:gdLst>
                <a:gd name="T0" fmla="*/ 16 w 77"/>
                <a:gd name="T1" fmla="*/ 14 h 56"/>
                <a:gd name="T2" fmla="*/ 16 w 77"/>
                <a:gd name="T3" fmla="*/ 0 h 56"/>
                <a:gd name="T4" fmla="*/ 77 w 77"/>
                <a:gd name="T5" fmla="*/ 56 h 56"/>
                <a:gd name="T6" fmla="*/ 0 w 77"/>
                <a:gd name="T7" fmla="*/ 28 h 56"/>
                <a:gd name="T8" fmla="*/ 16 w 77"/>
                <a:gd name="T9" fmla="*/ 14 h 56"/>
                <a:gd name="T10" fmla="*/ 0 60000 65536"/>
                <a:gd name="T11" fmla="*/ 0 60000 65536"/>
                <a:gd name="T12" fmla="*/ 0 60000 65536"/>
                <a:gd name="T13" fmla="*/ 0 60000 65536"/>
                <a:gd name="T14" fmla="*/ 0 60000 65536"/>
                <a:gd name="T15" fmla="*/ 0 w 77"/>
                <a:gd name="T16" fmla="*/ 0 h 56"/>
                <a:gd name="T17" fmla="*/ 77 w 77"/>
                <a:gd name="T18" fmla="*/ 56 h 56"/>
              </a:gdLst>
              <a:ahLst/>
              <a:cxnLst>
                <a:cxn ang="T10">
                  <a:pos x="T0" y="T1"/>
                </a:cxn>
                <a:cxn ang="T11">
                  <a:pos x="T2" y="T3"/>
                </a:cxn>
                <a:cxn ang="T12">
                  <a:pos x="T4" y="T5"/>
                </a:cxn>
                <a:cxn ang="T13">
                  <a:pos x="T6" y="T7"/>
                </a:cxn>
                <a:cxn ang="T14">
                  <a:pos x="T8" y="T9"/>
                </a:cxn>
              </a:cxnLst>
              <a:rect l="T15" t="T16" r="T17" b="T18"/>
              <a:pathLst>
                <a:path w="77" h="56">
                  <a:moveTo>
                    <a:pt x="16" y="14"/>
                  </a:moveTo>
                  <a:lnTo>
                    <a:pt x="16" y="0"/>
                  </a:lnTo>
                  <a:lnTo>
                    <a:pt x="77" y="56"/>
                  </a:lnTo>
                  <a:lnTo>
                    <a:pt x="0" y="28"/>
                  </a:lnTo>
                  <a:lnTo>
                    <a:pt x="16"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11" name="Line 74">
              <a:extLst>
                <a:ext uri="{FF2B5EF4-FFF2-40B4-BE49-F238E27FC236}">
                  <a16:creationId xmlns:a16="http://schemas.microsoft.com/office/drawing/2014/main" id="{EB6CC0D3-EAAA-2442-99A3-25D14AC4D294}"/>
                </a:ext>
              </a:extLst>
            </p:cNvPr>
            <p:cNvSpPr>
              <a:spLocks noChangeShapeType="1"/>
            </p:cNvSpPr>
            <p:nvPr/>
          </p:nvSpPr>
          <p:spPr bwMode="auto">
            <a:xfrm>
              <a:off x="1454" y="1374"/>
              <a:ext cx="718" cy="479"/>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12" name="Freeform 75">
              <a:extLst>
                <a:ext uri="{FF2B5EF4-FFF2-40B4-BE49-F238E27FC236}">
                  <a16:creationId xmlns:a16="http://schemas.microsoft.com/office/drawing/2014/main" id="{744CCB4A-3CEA-3741-B81D-1C01B50792BC}"/>
                </a:ext>
              </a:extLst>
            </p:cNvPr>
            <p:cNvSpPr>
              <a:spLocks/>
            </p:cNvSpPr>
            <p:nvPr/>
          </p:nvSpPr>
          <p:spPr bwMode="auto">
            <a:xfrm>
              <a:off x="3731" y="2403"/>
              <a:ext cx="77" cy="56"/>
            </a:xfrm>
            <a:custGeom>
              <a:avLst/>
              <a:gdLst>
                <a:gd name="T0" fmla="*/ 16 w 77"/>
                <a:gd name="T1" fmla="*/ 14 h 56"/>
                <a:gd name="T2" fmla="*/ 31 w 77"/>
                <a:gd name="T3" fmla="*/ 0 h 56"/>
                <a:gd name="T4" fmla="*/ 77 w 77"/>
                <a:gd name="T5" fmla="*/ 56 h 56"/>
                <a:gd name="T6" fmla="*/ 0 w 77"/>
                <a:gd name="T7" fmla="*/ 28 h 56"/>
                <a:gd name="T8" fmla="*/ 16 w 77"/>
                <a:gd name="T9" fmla="*/ 14 h 56"/>
                <a:gd name="T10" fmla="*/ 0 60000 65536"/>
                <a:gd name="T11" fmla="*/ 0 60000 65536"/>
                <a:gd name="T12" fmla="*/ 0 60000 65536"/>
                <a:gd name="T13" fmla="*/ 0 60000 65536"/>
                <a:gd name="T14" fmla="*/ 0 60000 65536"/>
                <a:gd name="T15" fmla="*/ 0 w 77"/>
                <a:gd name="T16" fmla="*/ 0 h 56"/>
                <a:gd name="T17" fmla="*/ 77 w 77"/>
                <a:gd name="T18" fmla="*/ 56 h 56"/>
              </a:gdLst>
              <a:ahLst/>
              <a:cxnLst>
                <a:cxn ang="T10">
                  <a:pos x="T0" y="T1"/>
                </a:cxn>
                <a:cxn ang="T11">
                  <a:pos x="T2" y="T3"/>
                </a:cxn>
                <a:cxn ang="T12">
                  <a:pos x="T4" y="T5"/>
                </a:cxn>
                <a:cxn ang="T13">
                  <a:pos x="T6" y="T7"/>
                </a:cxn>
                <a:cxn ang="T14">
                  <a:pos x="T8" y="T9"/>
                </a:cxn>
              </a:cxnLst>
              <a:rect l="T15" t="T16" r="T17" b="T18"/>
              <a:pathLst>
                <a:path w="77" h="56">
                  <a:moveTo>
                    <a:pt x="16" y="14"/>
                  </a:moveTo>
                  <a:lnTo>
                    <a:pt x="31" y="0"/>
                  </a:lnTo>
                  <a:lnTo>
                    <a:pt x="77" y="56"/>
                  </a:lnTo>
                  <a:lnTo>
                    <a:pt x="0" y="28"/>
                  </a:lnTo>
                  <a:lnTo>
                    <a:pt x="16" y="14"/>
                  </a:lnTo>
                  <a:close/>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13" name="Freeform 76">
              <a:extLst>
                <a:ext uri="{FF2B5EF4-FFF2-40B4-BE49-F238E27FC236}">
                  <a16:creationId xmlns:a16="http://schemas.microsoft.com/office/drawing/2014/main" id="{AE240BBD-B4A6-9745-94F3-D4631D6B24C8}"/>
                </a:ext>
              </a:extLst>
            </p:cNvPr>
            <p:cNvSpPr>
              <a:spLocks/>
            </p:cNvSpPr>
            <p:nvPr/>
          </p:nvSpPr>
          <p:spPr bwMode="auto">
            <a:xfrm>
              <a:off x="3731" y="2403"/>
              <a:ext cx="77" cy="56"/>
            </a:xfrm>
            <a:custGeom>
              <a:avLst/>
              <a:gdLst>
                <a:gd name="T0" fmla="*/ 16 w 77"/>
                <a:gd name="T1" fmla="*/ 14 h 56"/>
                <a:gd name="T2" fmla="*/ 31 w 77"/>
                <a:gd name="T3" fmla="*/ 0 h 56"/>
                <a:gd name="T4" fmla="*/ 77 w 77"/>
                <a:gd name="T5" fmla="*/ 56 h 56"/>
                <a:gd name="T6" fmla="*/ 0 w 77"/>
                <a:gd name="T7" fmla="*/ 28 h 56"/>
                <a:gd name="T8" fmla="*/ 16 w 77"/>
                <a:gd name="T9" fmla="*/ 14 h 56"/>
                <a:gd name="T10" fmla="*/ 0 60000 65536"/>
                <a:gd name="T11" fmla="*/ 0 60000 65536"/>
                <a:gd name="T12" fmla="*/ 0 60000 65536"/>
                <a:gd name="T13" fmla="*/ 0 60000 65536"/>
                <a:gd name="T14" fmla="*/ 0 60000 65536"/>
                <a:gd name="T15" fmla="*/ 0 w 77"/>
                <a:gd name="T16" fmla="*/ 0 h 56"/>
                <a:gd name="T17" fmla="*/ 77 w 77"/>
                <a:gd name="T18" fmla="*/ 56 h 56"/>
              </a:gdLst>
              <a:ahLst/>
              <a:cxnLst>
                <a:cxn ang="T10">
                  <a:pos x="T0" y="T1"/>
                </a:cxn>
                <a:cxn ang="T11">
                  <a:pos x="T2" y="T3"/>
                </a:cxn>
                <a:cxn ang="T12">
                  <a:pos x="T4" y="T5"/>
                </a:cxn>
                <a:cxn ang="T13">
                  <a:pos x="T6" y="T7"/>
                </a:cxn>
                <a:cxn ang="T14">
                  <a:pos x="T8" y="T9"/>
                </a:cxn>
              </a:cxnLst>
              <a:rect l="T15" t="T16" r="T17" b="T18"/>
              <a:pathLst>
                <a:path w="77" h="56">
                  <a:moveTo>
                    <a:pt x="16" y="14"/>
                  </a:moveTo>
                  <a:lnTo>
                    <a:pt x="31" y="0"/>
                  </a:lnTo>
                  <a:lnTo>
                    <a:pt x="77" y="56"/>
                  </a:lnTo>
                  <a:lnTo>
                    <a:pt x="0" y="28"/>
                  </a:lnTo>
                  <a:lnTo>
                    <a:pt x="16"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14" name="Line 77">
              <a:extLst>
                <a:ext uri="{FF2B5EF4-FFF2-40B4-BE49-F238E27FC236}">
                  <a16:creationId xmlns:a16="http://schemas.microsoft.com/office/drawing/2014/main" id="{F9BA8186-3BAA-AA4D-AECB-955150415133}"/>
                </a:ext>
              </a:extLst>
            </p:cNvPr>
            <p:cNvSpPr>
              <a:spLocks noChangeShapeType="1"/>
            </p:cNvSpPr>
            <p:nvPr/>
          </p:nvSpPr>
          <p:spPr bwMode="auto">
            <a:xfrm>
              <a:off x="3059" y="1938"/>
              <a:ext cx="672" cy="479"/>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15" name="Rectangle 78">
              <a:extLst>
                <a:ext uri="{FF2B5EF4-FFF2-40B4-BE49-F238E27FC236}">
                  <a16:creationId xmlns:a16="http://schemas.microsoft.com/office/drawing/2014/main" id="{31354CC6-0F4E-6842-90F1-5DEC210044CB}"/>
                </a:ext>
              </a:extLst>
            </p:cNvPr>
            <p:cNvSpPr>
              <a:spLocks noChangeArrowheads="1"/>
            </p:cNvSpPr>
            <p:nvPr/>
          </p:nvSpPr>
          <p:spPr bwMode="auto">
            <a:xfrm>
              <a:off x="1882" y="1472"/>
              <a:ext cx="9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m</a:t>
              </a:r>
              <a:endParaRPr lang="en-US" altLang="zh-CN" sz="1800">
                <a:latin typeface="Tahoma" panose="020B0604030504040204" pitchFamily="34" charset="0"/>
              </a:endParaRPr>
            </a:p>
          </p:txBody>
        </p:sp>
        <p:sp>
          <p:nvSpPr>
            <p:cNvPr id="46116" name="Rectangle 79">
              <a:extLst>
                <a:ext uri="{FF2B5EF4-FFF2-40B4-BE49-F238E27FC236}">
                  <a16:creationId xmlns:a16="http://schemas.microsoft.com/office/drawing/2014/main" id="{25BE56BF-B8B5-DB48-B171-1D3D225B241A}"/>
                </a:ext>
              </a:extLst>
            </p:cNvPr>
            <p:cNvSpPr>
              <a:spLocks noChangeArrowheads="1"/>
            </p:cNvSpPr>
            <p:nvPr/>
          </p:nvSpPr>
          <p:spPr bwMode="auto">
            <a:xfrm>
              <a:off x="1989" y="1542"/>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Arial" panose="020B0604020202020204" pitchFamily="34" charset="0"/>
                </a:rPr>
                <a:t>1</a:t>
              </a:r>
              <a:endParaRPr lang="en-US" altLang="zh-CN" sz="1800">
                <a:latin typeface="Tahoma" panose="020B0604030504040204" pitchFamily="34" charset="0"/>
              </a:endParaRPr>
            </a:p>
          </p:txBody>
        </p:sp>
        <p:sp>
          <p:nvSpPr>
            <p:cNvPr id="46117" name="Rectangle 80">
              <a:extLst>
                <a:ext uri="{FF2B5EF4-FFF2-40B4-BE49-F238E27FC236}">
                  <a16:creationId xmlns:a16="http://schemas.microsoft.com/office/drawing/2014/main" id="{A5519B50-0E1D-D042-9AB8-284F612F51BC}"/>
                </a:ext>
              </a:extLst>
            </p:cNvPr>
            <p:cNvSpPr>
              <a:spLocks noChangeArrowheads="1"/>
            </p:cNvSpPr>
            <p:nvPr/>
          </p:nvSpPr>
          <p:spPr bwMode="auto">
            <a:xfrm>
              <a:off x="3517" y="2050"/>
              <a:ext cx="9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m</a:t>
              </a:r>
              <a:endParaRPr lang="en-US" altLang="zh-CN" sz="1800">
                <a:latin typeface="Tahoma" panose="020B0604030504040204" pitchFamily="34" charset="0"/>
              </a:endParaRPr>
            </a:p>
          </p:txBody>
        </p:sp>
        <p:sp>
          <p:nvSpPr>
            <p:cNvPr id="46118" name="Rectangle 81">
              <a:extLst>
                <a:ext uri="{FF2B5EF4-FFF2-40B4-BE49-F238E27FC236}">
                  <a16:creationId xmlns:a16="http://schemas.microsoft.com/office/drawing/2014/main" id="{D120799F-317A-8C48-BF71-133FA9E274A9}"/>
                </a:ext>
              </a:extLst>
            </p:cNvPr>
            <p:cNvSpPr>
              <a:spLocks noChangeArrowheads="1"/>
            </p:cNvSpPr>
            <p:nvPr/>
          </p:nvSpPr>
          <p:spPr bwMode="auto">
            <a:xfrm>
              <a:off x="3624" y="2120"/>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Arial" panose="020B0604020202020204" pitchFamily="34" charset="0"/>
                </a:rPr>
                <a:t>2</a:t>
              </a:r>
              <a:endParaRPr lang="en-US" altLang="zh-CN" sz="1800">
                <a:latin typeface="Tahoma" panose="020B0604030504040204" pitchFamily="34" charset="0"/>
              </a:endParaRPr>
            </a:p>
          </p:txBody>
        </p:sp>
        <p:sp>
          <p:nvSpPr>
            <p:cNvPr id="46119" name="Rectangle 82">
              <a:extLst>
                <a:ext uri="{FF2B5EF4-FFF2-40B4-BE49-F238E27FC236}">
                  <a16:creationId xmlns:a16="http://schemas.microsoft.com/office/drawing/2014/main" id="{4F702877-74C7-434C-A9F1-62F3B5F62B0C}"/>
                </a:ext>
              </a:extLst>
            </p:cNvPr>
            <p:cNvSpPr>
              <a:spLocks noChangeArrowheads="1"/>
            </p:cNvSpPr>
            <p:nvPr/>
          </p:nvSpPr>
          <p:spPr bwMode="auto">
            <a:xfrm>
              <a:off x="1424" y="1176"/>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2</a:t>
              </a:r>
              <a:endParaRPr lang="en-US" altLang="zh-CN" sz="1800">
                <a:latin typeface="Tahoma" panose="020B0604030504040204" pitchFamily="34" charset="0"/>
              </a:endParaRPr>
            </a:p>
          </p:txBody>
        </p:sp>
        <p:sp>
          <p:nvSpPr>
            <p:cNvPr id="46120" name="Rectangle 83">
              <a:extLst>
                <a:ext uri="{FF2B5EF4-FFF2-40B4-BE49-F238E27FC236}">
                  <a16:creationId xmlns:a16="http://schemas.microsoft.com/office/drawing/2014/main" id="{A0F1805F-F32D-4E4B-9B06-5E4CB1E12EF9}"/>
                </a:ext>
              </a:extLst>
            </p:cNvPr>
            <p:cNvSpPr>
              <a:spLocks noChangeArrowheads="1"/>
            </p:cNvSpPr>
            <p:nvPr/>
          </p:nvSpPr>
          <p:spPr bwMode="auto">
            <a:xfrm>
              <a:off x="950" y="1176"/>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1</a:t>
              </a:r>
              <a:endParaRPr lang="en-US" altLang="zh-CN" sz="1800">
                <a:latin typeface="Tahoma" panose="020B0604030504040204" pitchFamily="34" charset="0"/>
              </a:endParaRPr>
            </a:p>
          </p:txBody>
        </p:sp>
        <p:sp>
          <p:nvSpPr>
            <p:cNvPr id="46121" name="Rectangle 84">
              <a:extLst>
                <a:ext uri="{FF2B5EF4-FFF2-40B4-BE49-F238E27FC236}">
                  <a16:creationId xmlns:a16="http://schemas.microsoft.com/office/drawing/2014/main" id="{3E60040E-B587-6B42-9960-3E8DFF8127A3}"/>
                </a:ext>
              </a:extLst>
            </p:cNvPr>
            <p:cNvSpPr>
              <a:spLocks noChangeArrowheads="1"/>
            </p:cNvSpPr>
            <p:nvPr/>
          </p:nvSpPr>
          <p:spPr bwMode="auto">
            <a:xfrm>
              <a:off x="2249" y="1740"/>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3</a:t>
              </a:r>
              <a:endParaRPr lang="en-US" altLang="zh-CN" sz="1800">
                <a:latin typeface="Tahoma" panose="020B0604030504040204" pitchFamily="34" charset="0"/>
              </a:endParaRPr>
            </a:p>
          </p:txBody>
        </p:sp>
        <p:sp>
          <p:nvSpPr>
            <p:cNvPr id="46122" name="Rectangle 85">
              <a:extLst>
                <a:ext uri="{FF2B5EF4-FFF2-40B4-BE49-F238E27FC236}">
                  <a16:creationId xmlns:a16="http://schemas.microsoft.com/office/drawing/2014/main" id="{8D2FEBDB-2EB2-9246-8A06-AA95AF5A622E}"/>
                </a:ext>
              </a:extLst>
            </p:cNvPr>
            <p:cNvSpPr>
              <a:spLocks noChangeArrowheads="1"/>
            </p:cNvSpPr>
            <p:nvPr/>
          </p:nvSpPr>
          <p:spPr bwMode="auto">
            <a:xfrm>
              <a:off x="2998" y="1740"/>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4</a:t>
              </a:r>
              <a:endParaRPr lang="en-US" altLang="zh-CN" sz="1800">
                <a:latin typeface="Tahoma" panose="020B0604030504040204" pitchFamily="34" charset="0"/>
              </a:endParaRPr>
            </a:p>
          </p:txBody>
        </p:sp>
        <p:sp>
          <p:nvSpPr>
            <p:cNvPr id="46123" name="Rectangle 86">
              <a:extLst>
                <a:ext uri="{FF2B5EF4-FFF2-40B4-BE49-F238E27FC236}">
                  <a16:creationId xmlns:a16="http://schemas.microsoft.com/office/drawing/2014/main" id="{258EA278-6326-BF49-9B6A-83B1F252F4F6}"/>
                </a:ext>
              </a:extLst>
            </p:cNvPr>
            <p:cNvSpPr>
              <a:spLocks noChangeArrowheads="1"/>
            </p:cNvSpPr>
            <p:nvPr/>
          </p:nvSpPr>
          <p:spPr bwMode="auto">
            <a:xfrm>
              <a:off x="3838" y="2290"/>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5</a:t>
              </a:r>
              <a:endParaRPr lang="en-US" altLang="zh-CN" sz="1800">
                <a:latin typeface="Tahoma" panose="020B0604030504040204" pitchFamily="34" charset="0"/>
              </a:endParaRPr>
            </a:p>
          </p:txBody>
        </p:sp>
        <p:sp>
          <p:nvSpPr>
            <p:cNvPr id="46124" name="Rectangle 87">
              <a:extLst>
                <a:ext uri="{FF2B5EF4-FFF2-40B4-BE49-F238E27FC236}">
                  <a16:creationId xmlns:a16="http://schemas.microsoft.com/office/drawing/2014/main" id="{52F8A6E5-D1A3-1E41-8A24-D76C3A3DCDBA}"/>
                </a:ext>
              </a:extLst>
            </p:cNvPr>
            <p:cNvSpPr>
              <a:spLocks noChangeArrowheads="1"/>
            </p:cNvSpPr>
            <p:nvPr/>
          </p:nvSpPr>
          <p:spPr bwMode="auto">
            <a:xfrm>
              <a:off x="1118" y="2304"/>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1</a:t>
              </a:r>
              <a:endParaRPr lang="en-US" altLang="zh-CN" sz="1800">
                <a:latin typeface="Tahoma" panose="020B0604030504040204" pitchFamily="34" charset="0"/>
              </a:endParaRPr>
            </a:p>
          </p:txBody>
        </p:sp>
        <p:sp>
          <p:nvSpPr>
            <p:cNvPr id="46125" name="Rectangle 88">
              <a:extLst>
                <a:ext uri="{FF2B5EF4-FFF2-40B4-BE49-F238E27FC236}">
                  <a16:creationId xmlns:a16="http://schemas.microsoft.com/office/drawing/2014/main" id="{C49C8909-7EEE-B042-A9F4-129E9C433E61}"/>
                </a:ext>
              </a:extLst>
            </p:cNvPr>
            <p:cNvSpPr>
              <a:spLocks noChangeArrowheads="1"/>
            </p:cNvSpPr>
            <p:nvPr/>
          </p:nvSpPr>
          <p:spPr bwMode="auto">
            <a:xfrm>
              <a:off x="476" y="1345"/>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p</a:t>
              </a:r>
              <a:endParaRPr lang="en-US" altLang="zh-CN" sz="1800">
                <a:latin typeface="Tahoma" panose="020B0604030504040204" pitchFamily="34" charset="0"/>
              </a:endParaRPr>
            </a:p>
          </p:txBody>
        </p:sp>
        <p:sp>
          <p:nvSpPr>
            <p:cNvPr id="46126" name="Rectangle 89">
              <a:extLst>
                <a:ext uri="{FF2B5EF4-FFF2-40B4-BE49-F238E27FC236}">
                  <a16:creationId xmlns:a16="http://schemas.microsoft.com/office/drawing/2014/main" id="{2537960A-534C-4E4D-9356-C7EB3FCB8FCA}"/>
                </a:ext>
              </a:extLst>
            </p:cNvPr>
            <p:cNvSpPr>
              <a:spLocks noChangeArrowheads="1"/>
            </p:cNvSpPr>
            <p:nvPr/>
          </p:nvSpPr>
          <p:spPr bwMode="auto">
            <a:xfrm>
              <a:off x="537" y="1415"/>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Arial" panose="020B0604020202020204" pitchFamily="34" charset="0"/>
                </a:rPr>
                <a:t>1</a:t>
              </a:r>
              <a:endParaRPr lang="en-US" altLang="zh-CN" sz="1800">
                <a:latin typeface="Tahoma" panose="020B0604030504040204" pitchFamily="34" charset="0"/>
              </a:endParaRPr>
            </a:p>
          </p:txBody>
        </p:sp>
        <p:sp>
          <p:nvSpPr>
            <p:cNvPr id="46127" name="Rectangle 90">
              <a:extLst>
                <a:ext uri="{FF2B5EF4-FFF2-40B4-BE49-F238E27FC236}">
                  <a16:creationId xmlns:a16="http://schemas.microsoft.com/office/drawing/2014/main" id="{D77AA1D5-313D-3442-83DA-E96A1FD6CAF5}"/>
                </a:ext>
              </a:extLst>
            </p:cNvPr>
            <p:cNvSpPr>
              <a:spLocks noChangeArrowheads="1"/>
            </p:cNvSpPr>
            <p:nvPr/>
          </p:nvSpPr>
          <p:spPr bwMode="auto">
            <a:xfrm>
              <a:off x="476" y="1867"/>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p</a:t>
              </a:r>
              <a:endParaRPr lang="en-US" altLang="zh-CN" sz="1800">
                <a:latin typeface="Tahoma" panose="020B0604030504040204" pitchFamily="34" charset="0"/>
              </a:endParaRPr>
            </a:p>
          </p:txBody>
        </p:sp>
        <p:sp>
          <p:nvSpPr>
            <p:cNvPr id="46128" name="Rectangle 91">
              <a:extLst>
                <a:ext uri="{FF2B5EF4-FFF2-40B4-BE49-F238E27FC236}">
                  <a16:creationId xmlns:a16="http://schemas.microsoft.com/office/drawing/2014/main" id="{FD6EB6E5-6F6E-CA4F-B9A5-F5962744998B}"/>
                </a:ext>
              </a:extLst>
            </p:cNvPr>
            <p:cNvSpPr>
              <a:spLocks noChangeArrowheads="1"/>
            </p:cNvSpPr>
            <p:nvPr/>
          </p:nvSpPr>
          <p:spPr bwMode="auto">
            <a:xfrm>
              <a:off x="537" y="1937"/>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Arial" panose="020B0604020202020204" pitchFamily="34" charset="0"/>
                </a:rPr>
                <a:t>2</a:t>
              </a:r>
              <a:endParaRPr lang="en-US" altLang="zh-CN" sz="1800">
                <a:latin typeface="Tahoma" panose="020B0604030504040204" pitchFamily="34" charset="0"/>
              </a:endParaRPr>
            </a:p>
          </p:txBody>
        </p:sp>
        <p:sp>
          <p:nvSpPr>
            <p:cNvPr id="46129" name="Rectangle 92">
              <a:extLst>
                <a:ext uri="{FF2B5EF4-FFF2-40B4-BE49-F238E27FC236}">
                  <a16:creationId xmlns:a16="http://schemas.microsoft.com/office/drawing/2014/main" id="{CED47972-025C-3840-B351-28DB2593FA9B}"/>
                </a:ext>
              </a:extLst>
            </p:cNvPr>
            <p:cNvSpPr>
              <a:spLocks noChangeArrowheads="1"/>
            </p:cNvSpPr>
            <p:nvPr/>
          </p:nvSpPr>
          <p:spPr bwMode="auto">
            <a:xfrm>
              <a:off x="476" y="2417"/>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p</a:t>
              </a:r>
              <a:endParaRPr lang="en-US" altLang="zh-CN" sz="1800">
                <a:latin typeface="Tahoma" panose="020B0604030504040204" pitchFamily="34" charset="0"/>
              </a:endParaRPr>
            </a:p>
          </p:txBody>
        </p:sp>
        <p:sp>
          <p:nvSpPr>
            <p:cNvPr id="46130" name="Rectangle 93">
              <a:extLst>
                <a:ext uri="{FF2B5EF4-FFF2-40B4-BE49-F238E27FC236}">
                  <a16:creationId xmlns:a16="http://schemas.microsoft.com/office/drawing/2014/main" id="{F2C61095-E2FD-B743-AC60-32E610989448}"/>
                </a:ext>
              </a:extLst>
            </p:cNvPr>
            <p:cNvSpPr>
              <a:spLocks noChangeArrowheads="1"/>
            </p:cNvSpPr>
            <p:nvPr/>
          </p:nvSpPr>
          <p:spPr bwMode="auto">
            <a:xfrm>
              <a:off x="537" y="2487"/>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Arial" panose="020B0604020202020204" pitchFamily="34" charset="0"/>
                </a:rPr>
                <a:t>3</a:t>
              </a:r>
              <a:endParaRPr lang="en-US" altLang="zh-CN" sz="1800">
                <a:latin typeface="Tahoma" panose="020B0604030504040204" pitchFamily="34" charset="0"/>
              </a:endParaRPr>
            </a:p>
          </p:txBody>
        </p:sp>
        <p:sp>
          <p:nvSpPr>
            <p:cNvPr id="46131" name="Rectangle 94">
              <a:extLst>
                <a:ext uri="{FF2B5EF4-FFF2-40B4-BE49-F238E27FC236}">
                  <a16:creationId xmlns:a16="http://schemas.microsoft.com/office/drawing/2014/main" id="{D3E4911C-8751-1D43-BD6B-B8CF8658A368}"/>
                </a:ext>
              </a:extLst>
            </p:cNvPr>
            <p:cNvSpPr>
              <a:spLocks noChangeArrowheads="1"/>
            </p:cNvSpPr>
            <p:nvPr/>
          </p:nvSpPr>
          <p:spPr bwMode="auto">
            <a:xfrm>
              <a:off x="4465" y="1810"/>
              <a:ext cx="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zh-CN" sz="1800">
                <a:latin typeface="Tahoma" panose="020B0604030504040204" pitchFamily="34" charset="0"/>
              </a:endParaRPr>
            </a:p>
          </p:txBody>
        </p:sp>
        <p:sp>
          <p:nvSpPr>
            <p:cNvPr id="46132" name="Rectangle 95">
              <a:extLst>
                <a:ext uri="{FF2B5EF4-FFF2-40B4-BE49-F238E27FC236}">
                  <a16:creationId xmlns:a16="http://schemas.microsoft.com/office/drawing/2014/main" id="{32A2CB0A-3DAB-BA40-AE73-0048379722C4}"/>
                </a:ext>
              </a:extLst>
            </p:cNvPr>
            <p:cNvSpPr>
              <a:spLocks noChangeArrowheads="1"/>
            </p:cNvSpPr>
            <p:nvPr/>
          </p:nvSpPr>
          <p:spPr bwMode="auto">
            <a:xfrm>
              <a:off x="4382" y="1797"/>
              <a:ext cx="224"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400" b="0">
                  <a:solidFill>
                    <a:srgbClr val="000000"/>
                  </a:solidFill>
                  <a:latin typeface="Arial" panose="020B0604020202020204" pitchFamily="34" charset="0"/>
                </a:rPr>
                <a:t>物理</a:t>
              </a:r>
            </a:p>
            <a:p>
              <a:pPr eaLnBrk="1" hangingPunct="1">
                <a:lnSpc>
                  <a:spcPct val="100000"/>
                </a:lnSpc>
                <a:spcBef>
                  <a:spcPct val="0"/>
                </a:spcBef>
                <a:buFontTx/>
                <a:buNone/>
              </a:pPr>
              <a:r>
                <a:rPr lang="zh-CN" altLang="en-US" sz="1400" b="0">
                  <a:solidFill>
                    <a:srgbClr val="000000"/>
                  </a:solidFill>
                  <a:latin typeface="Arial" panose="020B0604020202020204" pitchFamily="34" charset="0"/>
                </a:rPr>
                <a:t>时间</a:t>
              </a:r>
              <a:endParaRPr lang="zh-CN" altLang="en-US" sz="1800">
                <a:latin typeface="Tahoma" panose="020B060403050404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9C71DCF6-5A22-0E43-A960-A2ABFC9D1751}"/>
              </a:ext>
            </a:extLst>
          </p:cNvPr>
          <p:cNvSpPr>
            <a:spLocks noGrp="1" noChangeArrowheads="1"/>
          </p:cNvSpPr>
          <p:nvPr>
            <p:ph type="title"/>
          </p:nvPr>
        </p:nvSpPr>
        <p:spPr>
          <a:xfrm>
            <a:off x="628650" y="0"/>
            <a:ext cx="7588250" cy="928688"/>
          </a:xfrm>
        </p:spPr>
        <p:txBody>
          <a:bodyPr/>
          <a:lstStyle/>
          <a:p>
            <a:r>
              <a:rPr lang="zh-CN" altLang="en-US"/>
              <a:t>逻辑时间和逻辑时钟</a:t>
            </a:r>
          </a:p>
        </p:txBody>
      </p:sp>
      <p:sp>
        <p:nvSpPr>
          <p:cNvPr id="50178" name="Rectangle 3">
            <a:extLst>
              <a:ext uri="{FF2B5EF4-FFF2-40B4-BE49-F238E27FC236}">
                <a16:creationId xmlns:a16="http://schemas.microsoft.com/office/drawing/2014/main" id="{93FD0F54-3A97-664B-8539-855299D36F2C}"/>
              </a:ext>
            </a:extLst>
          </p:cNvPr>
          <p:cNvSpPr>
            <a:spLocks noGrp="1" noChangeArrowheads="1"/>
          </p:cNvSpPr>
          <p:nvPr>
            <p:ph idx="1"/>
          </p:nvPr>
        </p:nvSpPr>
        <p:spPr/>
        <p:txBody>
          <a:bodyPr/>
          <a:lstStyle/>
          <a:p>
            <a:r>
              <a:rPr lang="zh-CN" altLang="en-US"/>
              <a:t>不同进程产生的消息可能具有相同数值的</a:t>
            </a:r>
            <a:r>
              <a:rPr lang="en-US" altLang="zh-CN"/>
              <a:t>Lamport</a:t>
            </a:r>
            <a:r>
              <a:rPr lang="zh-CN" altLang="en-US"/>
              <a:t>时间戳</a:t>
            </a:r>
          </a:p>
          <a:p>
            <a:endParaRPr lang="en-US" altLang="zh-CN"/>
          </a:p>
        </p:txBody>
      </p:sp>
      <p:pic>
        <p:nvPicPr>
          <p:cNvPr id="50179" name="Picture 4">
            <a:extLst>
              <a:ext uri="{FF2B5EF4-FFF2-40B4-BE49-F238E27FC236}">
                <a16:creationId xmlns:a16="http://schemas.microsoft.com/office/drawing/2014/main" id="{45292871-66CC-5D4B-BF0D-4C771BD565B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96975" y="2297112"/>
            <a:ext cx="7019925" cy="264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Rectangle 7">
            <a:extLst>
              <a:ext uri="{FF2B5EF4-FFF2-40B4-BE49-F238E27FC236}">
                <a16:creationId xmlns:a16="http://schemas.microsoft.com/office/drawing/2014/main" id="{3698786E-2025-5247-BAB3-29918B5EBE9A}"/>
              </a:ext>
            </a:extLst>
          </p:cNvPr>
          <p:cNvSpPr>
            <a:spLocks noChangeArrowheads="1"/>
          </p:cNvSpPr>
          <p:nvPr/>
        </p:nvSpPr>
        <p:spPr bwMode="auto">
          <a:xfrm>
            <a:off x="7246937" y="3305175"/>
            <a:ext cx="1008063" cy="647700"/>
          </a:xfrm>
          <a:prstGeom prst="rect">
            <a:avLst/>
          </a:prstGeom>
          <a:solidFill>
            <a:schemeClr val="bg1"/>
          </a:solidFill>
          <a:ln>
            <a:noFill/>
          </a:ln>
          <a:extLst>
            <a:ext uri="{91240B29-F687-4F45-9708-019B960494DF}">
              <a14:hiddenLine xmlns:a14="http://schemas.microsoft.com/office/drawing/2010/main" w="12700" algn="ctr">
                <a:solidFill>
                  <a:srgbClr val="000000"/>
                </a:solidFill>
                <a:miter lim="800000"/>
                <a:headEnd type="none" w="sm" len="sm"/>
                <a:tailEnd type="none" w="med" len="lg"/>
              </a14:hiddenLine>
            </a:ext>
          </a:extLst>
        </p:spPr>
        <p:txBody>
          <a:bodyPr wrap="none" anchor="ct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50181" name="Text Box 8">
            <a:extLst>
              <a:ext uri="{FF2B5EF4-FFF2-40B4-BE49-F238E27FC236}">
                <a16:creationId xmlns:a16="http://schemas.microsoft.com/office/drawing/2014/main" id="{B35D3022-5502-8E4E-B2E7-1BBA48A4735A}"/>
              </a:ext>
            </a:extLst>
          </p:cNvPr>
          <p:cNvSpPr txBox="1">
            <a:spLocks noChangeArrowheads="1"/>
          </p:cNvSpPr>
          <p:nvPr/>
        </p:nvSpPr>
        <p:spPr bwMode="auto">
          <a:xfrm>
            <a:off x="7173912" y="3249612"/>
            <a:ext cx="792163"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zh-CN" altLang="en-US" sz="1600">
                <a:latin typeface="Tahoma" panose="020B0604030504040204" pitchFamily="34" charset="0"/>
              </a:rPr>
              <a:t>物理</a:t>
            </a:r>
          </a:p>
          <a:p>
            <a:pPr eaLnBrk="1" hangingPunct="1">
              <a:lnSpc>
                <a:spcPct val="100000"/>
              </a:lnSpc>
              <a:spcBef>
                <a:spcPct val="50000"/>
              </a:spcBef>
              <a:buFontTx/>
              <a:buNone/>
            </a:pPr>
            <a:r>
              <a:rPr lang="zh-CN" altLang="en-US" sz="1600">
                <a:latin typeface="Tahoma" panose="020B0604030504040204" pitchFamily="34" charset="0"/>
              </a:rPr>
              <a:t>时间</a:t>
            </a:r>
          </a:p>
        </p:txBody>
      </p:sp>
      <p:sp>
        <p:nvSpPr>
          <p:cNvPr id="2" name="日期占位符 1">
            <a:extLst>
              <a:ext uri="{FF2B5EF4-FFF2-40B4-BE49-F238E27FC236}">
                <a16:creationId xmlns:a16="http://schemas.microsoft.com/office/drawing/2014/main" id="{6B1812E0-5340-7649-B018-08A99D07A90D}"/>
              </a:ext>
            </a:extLst>
          </p:cNvPr>
          <p:cNvSpPr>
            <a:spLocks noGrp="1"/>
          </p:cNvSpPr>
          <p:nvPr>
            <p:ph type="dt" sz="half" idx="10"/>
          </p:nvPr>
        </p:nvSpPr>
        <p:spPr/>
        <p:txBody>
          <a:bodyPr/>
          <a:lstStyle/>
          <a:p>
            <a:pPr>
              <a:defRPr/>
            </a:pPr>
            <a:fld id="{A00206D7-FFE9-564C-81AE-12F78B9B614D}" type="datetime1">
              <a:rPr lang="zh-CN" altLang="en-US" smtClean="0"/>
              <a:t>2022/9/15</a:t>
            </a:fld>
            <a:endParaRPr lang="zh-CN" altLang="en-US"/>
          </a:p>
        </p:txBody>
      </p:sp>
      <p:sp>
        <p:nvSpPr>
          <p:cNvPr id="3" name="页脚占位符 2">
            <a:extLst>
              <a:ext uri="{FF2B5EF4-FFF2-40B4-BE49-F238E27FC236}">
                <a16:creationId xmlns:a16="http://schemas.microsoft.com/office/drawing/2014/main" id="{1292408F-CB5F-8D4A-859E-913768BE6F07}"/>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E6FA7063-D540-C34F-A3C7-938295CBA2C6}"/>
              </a:ext>
            </a:extLst>
          </p:cNvPr>
          <p:cNvSpPr>
            <a:spLocks noGrp="1"/>
          </p:cNvSpPr>
          <p:nvPr>
            <p:ph type="sldNum" sz="quarter" idx="12"/>
          </p:nvPr>
        </p:nvSpPr>
        <p:spPr/>
        <p:txBody>
          <a:bodyPr/>
          <a:lstStyle/>
          <a:p>
            <a:pPr>
              <a:defRPr/>
            </a:pPr>
            <a:fld id="{5392737F-CB10-5A4E-975C-5930D278B01B}" type="slidenum">
              <a:rPr lang="zh-CN" altLang="en-US" smtClean="0"/>
              <a:pPr>
                <a:defRPr/>
              </a:pPr>
              <a:t>29</a:t>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7D99F260-8312-DF4B-8C58-E9C0806042CD}"/>
              </a:ext>
            </a:extLst>
          </p:cNvPr>
          <p:cNvSpPr>
            <a:spLocks noGrp="1" noChangeArrowheads="1"/>
          </p:cNvSpPr>
          <p:nvPr>
            <p:ph type="title"/>
          </p:nvPr>
        </p:nvSpPr>
        <p:spPr>
          <a:xfrm>
            <a:off x="628650" y="0"/>
            <a:ext cx="7588250" cy="928688"/>
          </a:xfrm>
        </p:spPr>
        <p:txBody>
          <a:bodyPr/>
          <a:lstStyle/>
          <a:p>
            <a:r>
              <a:rPr lang="zh-CN" altLang="en-US"/>
              <a:t>简介</a:t>
            </a:r>
          </a:p>
        </p:txBody>
      </p:sp>
      <p:sp>
        <p:nvSpPr>
          <p:cNvPr id="19458" name="Rectangle 3">
            <a:extLst>
              <a:ext uri="{FF2B5EF4-FFF2-40B4-BE49-F238E27FC236}">
                <a16:creationId xmlns:a16="http://schemas.microsoft.com/office/drawing/2014/main" id="{4B28A28B-1333-7244-9075-05EAAD72A75C}"/>
              </a:ext>
            </a:extLst>
          </p:cNvPr>
          <p:cNvSpPr>
            <a:spLocks noGrp="1" noChangeArrowheads="1"/>
          </p:cNvSpPr>
          <p:nvPr>
            <p:ph idx="1"/>
          </p:nvPr>
        </p:nvSpPr>
        <p:spPr/>
        <p:txBody>
          <a:bodyPr/>
          <a:lstStyle/>
          <a:p>
            <a:r>
              <a:rPr lang="zh-CN" altLang="en-US"/>
              <a:t>如何计时？</a:t>
            </a:r>
          </a:p>
          <a:p>
            <a:r>
              <a:rPr lang="zh-CN" altLang="en-US"/>
              <a:t>如何同步时钟？</a:t>
            </a:r>
          </a:p>
          <a:p>
            <a:r>
              <a:rPr lang="zh-CN" altLang="en-US"/>
              <a:t>没有物理时钟能否确定事件的顺序？</a:t>
            </a:r>
          </a:p>
          <a:p>
            <a:endParaRPr lang="zh-CN" altLang="en-US"/>
          </a:p>
          <a:p>
            <a:endParaRPr lang="en-US" altLang="zh-CN"/>
          </a:p>
        </p:txBody>
      </p:sp>
      <p:sp>
        <p:nvSpPr>
          <p:cNvPr id="2" name="日期占位符 1">
            <a:extLst>
              <a:ext uri="{FF2B5EF4-FFF2-40B4-BE49-F238E27FC236}">
                <a16:creationId xmlns:a16="http://schemas.microsoft.com/office/drawing/2014/main" id="{B2A5B252-A44B-8042-9956-3B2B925A0BCB}"/>
              </a:ext>
            </a:extLst>
          </p:cNvPr>
          <p:cNvSpPr>
            <a:spLocks noGrp="1"/>
          </p:cNvSpPr>
          <p:nvPr>
            <p:ph type="dt" sz="half" idx="10"/>
          </p:nvPr>
        </p:nvSpPr>
        <p:spPr/>
        <p:txBody>
          <a:bodyPr/>
          <a:lstStyle/>
          <a:p>
            <a:pPr>
              <a:defRPr/>
            </a:pPr>
            <a:fld id="{5DA75C28-043F-A84A-BD6E-A0B598CC0404}" type="datetime1">
              <a:rPr lang="zh-CN" altLang="en-US" smtClean="0"/>
              <a:t>2022/9/15</a:t>
            </a:fld>
            <a:endParaRPr lang="zh-CN" altLang="en-US"/>
          </a:p>
        </p:txBody>
      </p:sp>
      <p:sp>
        <p:nvSpPr>
          <p:cNvPr id="3" name="页脚占位符 2">
            <a:extLst>
              <a:ext uri="{FF2B5EF4-FFF2-40B4-BE49-F238E27FC236}">
                <a16:creationId xmlns:a16="http://schemas.microsoft.com/office/drawing/2014/main" id="{808779EB-0968-EA4A-9DE3-7F4B3F4DF682}"/>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DC35599F-1855-5E46-8B01-C39242E89341}"/>
              </a:ext>
            </a:extLst>
          </p:cNvPr>
          <p:cNvSpPr>
            <a:spLocks noGrp="1"/>
          </p:cNvSpPr>
          <p:nvPr>
            <p:ph type="sldNum" sz="quarter" idx="12"/>
          </p:nvPr>
        </p:nvSpPr>
        <p:spPr/>
        <p:txBody>
          <a:bodyPr/>
          <a:lstStyle/>
          <a:p>
            <a:pPr>
              <a:defRPr/>
            </a:pPr>
            <a:fld id="{5392737F-CB10-5A4E-975C-5930D278B01B}" type="slidenum">
              <a:rPr lang="zh-CN" altLang="en-US" smtClean="0"/>
              <a:pPr>
                <a:defRPr/>
              </a:pPr>
              <a:t>3</a:t>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82EF18CC-ECF4-2A41-8C38-AC602A757833}"/>
              </a:ext>
            </a:extLst>
          </p:cNvPr>
          <p:cNvSpPr>
            <a:spLocks noGrp="1" noChangeArrowheads="1"/>
          </p:cNvSpPr>
          <p:nvPr>
            <p:ph type="title"/>
          </p:nvPr>
        </p:nvSpPr>
        <p:spPr/>
        <p:txBody>
          <a:bodyPr/>
          <a:lstStyle/>
          <a:p>
            <a:r>
              <a:rPr lang="zh-CN" altLang="en-US"/>
              <a:t>全序逻辑时钟</a:t>
            </a:r>
          </a:p>
        </p:txBody>
      </p:sp>
      <p:sp>
        <p:nvSpPr>
          <p:cNvPr id="9" name="内容占位符 8">
            <a:extLst>
              <a:ext uri="{FF2B5EF4-FFF2-40B4-BE49-F238E27FC236}">
                <a16:creationId xmlns:a16="http://schemas.microsoft.com/office/drawing/2014/main" id="{B15F89B7-048D-7642-AC4A-7007ACCFF9A6}"/>
              </a:ext>
            </a:extLst>
          </p:cNvPr>
          <p:cNvSpPr>
            <a:spLocks noGrp="1"/>
          </p:cNvSpPr>
          <p:nvPr>
            <p:ph idx="1"/>
          </p:nvPr>
        </p:nvSpPr>
        <p:spPr/>
        <p:txBody>
          <a:bodyPr/>
          <a:lstStyle/>
          <a:p>
            <a:r>
              <a:rPr lang="zh-CN" altLang="en-US" dirty="0"/>
              <a:t>引入进程标示符创建事件的全序关系</a:t>
            </a:r>
          </a:p>
          <a:p>
            <a:r>
              <a:rPr lang="zh-CN" altLang="en-US" dirty="0"/>
              <a:t>若</a:t>
            </a:r>
            <a:r>
              <a:rPr lang="en-US" altLang="zh-CN" dirty="0"/>
              <a:t>e</a:t>
            </a:r>
            <a:r>
              <a:rPr lang="zh-CN" altLang="en-US" dirty="0"/>
              <a:t>、</a:t>
            </a:r>
            <a:r>
              <a:rPr lang="en-US" altLang="zh-CN" dirty="0"/>
              <a:t>e′</a:t>
            </a:r>
            <a:r>
              <a:rPr lang="zh-CN" altLang="en-US" dirty="0"/>
              <a:t>分别为进程</a:t>
            </a:r>
            <a:r>
              <a:rPr lang="en-US" altLang="zh-CN" dirty="0"/>
              <a:t>pi</a:t>
            </a:r>
            <a:r>
              <a:rPr lang="zh-CN" altLang="en-US" dirty="0"/>
              <a:t>、</a:t>
            </a:r>
            <a:r>
              <a:rPr lang="en-US" altLang="zh-CN" dirty="0" err="1"/>
              <a:t>pj</a:t>
            </a:r>
            <a:r>
              <a:rPr lang="zh-CN" altLang="en-US" dirty="0"/>
              <a:t>中发生的事件，则其全局逻辑时间戳分别为</a:t>
            </a:r>
            <a:r>
              <a:rPr lang="en-US" altLang="zh-CN" dirty="0"/>
              <a:t>(</a:t>
            </a:r>
            <a:r>
              <a:rPr lang="en-US" altLang="zh-CN" dirty="0" err="1"/>
              <a:t>Ti</a:t>
            </a:r>
            <a:r>
              <a:rPr lang="en-US" altLang="zh-CN" dirty="0"/>
              <a:t>, </a:t>
            </a:r>
            <a:r>
              <a:rPr lang="en-US" altLang="zh-CN" dirty="0" err="1"/>
              <a:t>i</a:t>
            </a:r>
            <a:r>
              <a:rPr lang="en-US" altLang="zh-CN" dirty="0"/>
              <a:t>)</a:t>
            </a:r>
            <a:r>
              <a:rPr lang="zh-CN" altLang="en-US" dirty="0"/>
              <a:t>、</a:t>
            </a:r>
            <a:r>
              <a:rPr lang="en-US" altLang="zh-CN" dirty="0"/>
              <a:t>(</a:t>
            </a:r>
            <a:r>
              <a:rPr lang="en-US" altLang="zh-CN" dirty="0" err="1"/>
              <a:t>Tj</a:t>
            </a:r>
            <a:r>
              <a:rPr lang="en-US" altLang="zh-CN" dirty="0"/>
              <a:t>, j)</a:t>
            </a:r>
            <a:r>
              <a:rPr lang="zh-CN" altLang="en-US" dirty="0"/>
              <a:t>。</a:t>
            </a:r>
          </a:p>
          <a:p>
            <a:r>
              <a:rPr lang="en-US" altLang="zh-CN" dirty="0"/>
              <a:t>e</a:t>
            </a:r>
            <a:r>
              <a:rPr lang="en-US" altLang="zh-CN" noProof="1">
                <a:sym typeface="Wingdings" pitchFamily="2" charset="2"/>
              </a:rPr>
              <a:t></a:t>
            </a:r>
            <a:r>
              <a:rPr lang="en-US" altLang="zh-CN" dirty="0"/>
              <a:t>e′  </a:t>
            </a:r>
            <a:r>
              <a:rPr lang="en-US" altLang="zh-CN" dirty="0">
                <a:sym typeface="Wingdings" pitchFamily="2" charset="2"/>
              </a:rPr>
              <a:t></a:t>
            </a:r>
            <a:r>
              <a:rPr lang="en-US" altLang="zh-CN" dirty="0"/>
              <a:t> </a:t>
            </a:r>
            <a:r>
              <a:rPr lang="en-US" altLang="zh-CN" dirty="0" err="1"/>
              <a:t>Ti</a:t>
            </a:r>
            <a:r>
              <a:rPr lang="en-US" altLang="zh-CN" dirty="0"/>
              <a:t>&lt;</a:t>
            </a:r>
            <a:r>
              <a:rPr lang="en-US" altLang="zh-CN" dirty="0" err="1"/>
              <a:t>Tj</a:t>
            </a:r>
            <a:r>
              <a:rPr lang="en-US" altLang="zh-CN" dirty="0"/>
              <a:t> || (</a:t>
            </a:r>
            <a:r>
              <a:rPr lang="en-US" altLang="zh-CN" dirty="0" err="1"/>
              <a:t>Ti</a:t>
            </a:r>
            <a:r>
              <a:rPr lang="en-US" altLang="zh-CN" dirty="0"/>
              <a:t>=</a:t>
            </a:r>
            <a:r>
              <a:rPr lang="en-US" altLang="zh-CN" dirty="0" err="1"/>
              <a:t>Tj</a:t>
            </a:r>
            <a:r>
              <a:rPr lang="en-US" altLang="zh-CN" dirty="0"/>
              <a:t> &amp;&amp; </a:t>
            </a:r>
            <a:r>
              <a:rPr lang="en-US" altLang="zh-CN" dirty="0" err="1"/>
              <a:t>i</a:t>
            </a:r>
            <a:r>
              <a:rPr lang="en-US" altLang="zh-CN" dirty="0"/>
              <a:t>&lt;j)</a:t>
            </a:r>
          </a:p>
          <a:p>
            <a:pPr lvl="1"/>
            <a:r>
              <a:rPr lang="zh-CN" altLang="en-US" dirty="0"/>
              <a:t>物理意义何在？没有，但有时管用</a:t>
            </a:r>
            <a:endParaRPr lang="en-US" altLang="zh-CN" dirty="0"/>
          </a:p>
          <a:p>
            <a:r>
              <a:rPr lang="zh-CN" altLang="en-US" dirty="0"/>
              <a:t>系统中各个事件</a:t>
            </a:r>
            <a:r>
              <a:rPr lang="en-US" altLang="zh-CN" dirty="0" err="1"/>
              <a:t>Lamport</a:t>
            </a:r>
            <a:r>
              <a:rPr lang="zh-CN" altLang="en-US" dirty="0"/>
              <a:t>时间戳均不相同</a:t>
            </a:r>
          </a:p>
          <a:p>
            <a:endParaRPr lang="en-US" altLang="zh-CN" dirty="0"/>
          </a:p>
          <a:p>
            <a:endParaRPr lang="zh-CN" altLang="en-US" dirty="0"/>
          </a:p>
        </p:txBody>
      </p:sp>
      <p:sp>
        <p:nvSpPr>
          <p:cNvPr id="2" name="日期占位符 1">
            <a:extLst>
              <a:ext uri="{FF2B5EF4-FFF2-40B4-BE49-F238E27FC236}">
                <a16:creationId xmlns:a16="http://schemas.microsoft.com/office/drawing/2014/main" id="{89B5DA5F-FAF9-A348-BB17-079F7440D1B4}"/>
              </a:ext>
            </a:extLst>
          </p:cNvPr>
          <p:cNvSpPr>
            <a:spLocks noGrp="1"/>
          </p:cNvSpPr>
          <p:nvPr>
            <p:ph type="dt" sz="half" idx="10"/>
          </p:nvPr>
        </p:nvSpPr>
        <p:spPr/>
        <p:txBody>
          <a:bodyPr/>
          <a:lstStyle/>
          <a:p>
            <a:fld id="{C2D0D5E2-D902-FB47-8212-895913A3058E}" type="datetime1">
              <a:rPr lang="zh-CN" altLang="en-US" smtClean="0"/>
              <a:t>2022/9/15</a:t>
            </a:fld>
            <a:endParaRPr lang="zh-CN" altLang="en-US"/>
          </a:p>
        </p:txBody>
      </p:sp>
      <p:sp>
        <p:nvSpPr>
          <p:cNvPr id="3" name="页脚占位符 2">
            <a:extLst>
              <a:ext uri="{FF2B5EF4-FFF2-40B4-BE49-F238E27FC236}">
                <a16:creationId xmlns:a16="http://schemas.microsoft.com/office/drawing/2014/main" id="{E5567DE0-B337-5745-BDB5-CDE9C97DEA0D}"/>
              </a:ext>
            </a:extLst>
          </p:cNvPr>
          <p:cNvSpPr>
            <a:spLocks noGrp="1"/>
          </p:cNvSpPr>
          <p:nvPr>
            <p:ph type="ftr" sz="quarter" idx="11"/>
          </p:nvPr>
        </p:nvSpPr>
        <p:spPr/>
        <p:txBody>
          <a:bodyPr/>
          <a:lstStyle/>
          <a:p>
            <a:r>
              <a:rPr lang="en-US" altLang="zh-CN"/>
              <a:t>Distributed System</a:t>
            </a:r>
            <a:endParaRPr lang="zh-CN" altLang="en-US"/>
          </a:p>
        </p:txBody>
      </p:sp>
      <p:sp>
        <p:nvSpPr>
          <p:cNvPr id="4" name="灯片编号占位符 3">
            <a:extLst>
              <a:ext uri="{FF2B5EF4-FFF2-40B4-BE49-F238E27FC236}">
                <a16:creationId xmlns:a16="http://schemas.microsoft.com/office/drawing/2014/main" id="{ECE0B6CE-A4BF-7545-A94C-DC2F02ACC741}"/>
              </a:ext>
            </a:extLst>
          </p:cNvPr>
          <p:cNvSpPr>
            <a:spLocks noGrp="1"/>
          </p:cNvSpPr>
          <p:nvPr>
            <p:ph type="sldNum" sz="quarter" idx="12"/>
          </p:nvPr>
        </p:nvSpPr>
        <p:spPr/>
        <p:txBody>
          <a:bodyPr/>
          <a:lstStyle/>
          <a:p>
            <a:fld id="{ACF43632-D9B7-2543-BD21-C639F23BBE77}" type="slidenum">
              <a:rPr lang="zh-CN" altLang="en-US" smtClean="0"/>
              <a:pPr/>
              <a:t>30</a:t>
            </a:fld>
            <a:endParaRPr lang="zh-CN" altLang="en-US"/>
          </a:p>
        </p:txBody>
      </p:sp>
      <p:pic>
        <p:nvPicPr>
          <p:cNvPr id="6" name="图片 5">
            <a:extLst>
              <a:ext uri="{FF2B5EF4-FFF2-40B4-BE49-F238E27FC236}">
                <a16:creationId xmlns:a16="http://schemas.microsoft.com/office/drawing/2014/main" id="{479F1698-5F12-DF4E-82A0-50705CA787E7}"/>
              </a:ext>
            </a:extLst>
          </p:cNvPr>
          <p:cNvPicPr>
            <a:picLocks noChangeAspect="1"/>
          </p:cNvPicPr>
          <p:nvPr/>
        </p:nvPicPr>
        <p:blipFill>
          <a:blip r:embed="rId2"/>
          <a:stretch>
            <a:fillRect/>
          </a:stretch>
        </p:blipFill>
        <p:spPr>
          <a:xfrm>
            <a:off x="2295525" y="3990973"/>
            <a:ext cx="4254500" cy="2362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59A9696F-691F-A14D-A038-EDFF8BE27A41}"/>
              </a:ext>
            </a:extLst>
          </p:cNvPr>
          <p:cNvSpPr>
            <a:spLocks noGrp="1" noChangeArrowheads="1"/>
          </p:cNvSpPr>
          <p:nvPr>
            <p:ph type="title"/>
          </p:nvPr>
        </p:nvSpPr>
        <p:spPr/>
        <p:txBody>
          <a:bodyPr/>
          <a:lstStyle/>
          <a:p>
            <a:r>
              <a:rPr lang="zh-CN" altLang="en-US" dirty="0"/>
              <a:t>练习</a:t>
            </a:r>
          </a:p>
        </p:txBody>
      </p:sp>
      <p:sp>
        <p:nvSpPr>
          <p:cNvPr id="48130" name="Rectangle 3">
            <a:extLst>
              <a:ext uri="{FF2B5EF4-FFF2-40B4-BE49-F238E27FC236}">
                <a16:creationId xmlns:a16="http://schemas.microsoft.com/office/drawing/2014/main" id="{9E0EDC29-267C-6C4B-BD38-B480DD4190E9}"/>
              </a:ext>
            </a:extLst>
          </p:cNvPr>
          <p:cNvSpPr>
            <a:spLocks noGrp="1" noChangeArrowheads="1"/>
          </p:cNvSpPr>
          <p:nvPr>
            <p:ph idx="1"/>
          </p:nvPr>
        </p:nvSpPr>
        <p:spPr/>
        <p:txBody>
          <a:bodyPr/>
          <a:lstStyle/>
          <a:p>
            <a:r>
              <a:rPr lang="zh-CN" altLang="en-US"/>
              <a:t>假设系统中只存在消息发送和接收事件，如下图所示，请给出事件</a:t>
            </a:r>
            <a:r>
              <a:rPr lang="en-US" altLang="zh-CN"/>
              <a:t>a-g</a:t>
            </a:r>
            <a:r>
              <a:rPr lang="zh-CN" altLang="en-US"/>
              <a:t>的逻辑时钟。</a:t>
            </a:r>
          </a:p>
        </p:txBody>
      </p:sp>
      <p:sp>
        <p:nvSpPr>
          <p:cNvPr id="2" name="日期占位符 1">
            <a:extLst>
              <a:ext uri="{FF2B5EF4-FFF2-40B4-BE49-F238E27FC236}">
                <a16:creationId xmlns:a16="http://schemas.microsoft.com/office/drawing/2014/main" id="{535A85F0-46C3-1D49-9D10-56398E9B7526}"/>
              </a:ext>
            </a:extLst>
          </p:cNvPr>
          <p:cNvSpPr>
            <a:spLocks noGrp="1"/>
          </p:cNvSpPr>
          <p:nvPr>
            <p:ph type="dt" sz="half" idx="10"/>
          </p:nvPr>
        </p:nvSpPr>
        <p:spPr/>
        <p:txBody>
          <a:bodyPr/>
          <a:lstStyle/>
          <a:p>
            <a:fld id="{241C2CAA-1F71-A347-B142-48F4BFC8888D}" type="datetime1">
              <a:rPr lang="zh-CN" altLang="en-US" smtClean="0"/>
              <a:t>2022/9/15</a:t>
            </a:fld>
            <a:endParaRPr lang="zh-CN" altLang="en-US"/>
          </a:p>
        </p:txBody>
      </p:sp>
      <p:sp>
        <p:nvSpPr>
          <p:cNvPr id="3" name="页脚占位符 2">
            <a:extLst>
              <a:ext uri="{FF2B5EF4-FFF2-40B4-BE49-F238E27FC236}">
                <a16:creationId xmlns:a16="http://schemas.microsoft.com/office/drawing/2014/main" id="{EE2F4904-B751-3F44-82AA-D6C2D9E45F4E}"/>
              </a:ext>
            </a:extLst>
          </p:cNvPr>
          <p:cNvSpPr>
            <a:spLocks noGrp="1"/>
          </p:cNvSpPr>
          <p:nvPr>
            <p:ph type="ftr" sz="quarter" idx="11"/>
          </p:nvPr>
        </p:nvSpPr>
        <p:spPr/>
        <p:txBody>
          <a:bodyPr/>
          <a:lstStyle/>
          <a:p>
            <a:r>
              <a:rPr lang="en-US" altLang="zh-CN"/>
              <a:t>Distributed System</a:t>
            </a:r>
            <a:endParaRPr lang="zh-CN" altLang="en-US"/>
          </a:p>
        </p:txBody>
      </p:sp>
      <p:sp>
        <p:nvSpPr>
          <p:cNvPr id="4" name="灯片编号占位符 3">
            <a:extLst>
              <a:ext uri="{FF2B5EF4-FFF2-40B4-BE49-F238E27FC236}">
                <a16:creationId xmlns:a16="http://schemas.microsoft.com/office/drawing/2014/main" id="{203D7EE3-9E0F-FF44-8A05-2E62ACE8E44D}"/>
              </a:ext>
            </a:extLst>
          </p:cNvPr>
          <p:cNvSpPr>
            <a:spLocks noGrp="1"/>
          </p:cNvSpPr>
          <p:nvPr>
            <p:ph type="sldNum" sz="quarter" idx="12"/>
          </p:nvPr>
        </p:nvSpPr>
        <p:spPr/>
        <p:txBody>
          <a:bodyPr/>
          <a:lstStyle/>
          <a:p>
            <a:fld id="{5392737F-CB10-5A4E-975C-5930D278B01B}" type="slidenum">
              <a:rPr lang="zh-CN" altLang="en-US" smtClean="0"/>
              <a:pPr/>
              <a:t>31</a:t>
            </a:fld>
            <a:endParaRPr lang="zh-CN" altLang="en-US"/>
          </a:p>
        </p:txBody>
      </p:sp>
      <p:pic>
        <p:nvPicPr>
          <p:cNvPr id="48131" name="Picture 4">
            <a:extLst>
              <a:ext uri="{FF2B5EF4-FFF2-40B4-BE49-F238E27FC236}">
                <a16:creationId xmlns:a16="http://schemas.microsoft.com/office/drawing/2014/main" id="{BE137F57-30E1-C841-BB39-9D7D277F8B9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19250" y="2707779"/>
            <a:ext cx="5616575"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Line 5">
            <a:extLst>
              <a:ext uri="{FF2B5EF4-FFF2-40B4-BE49-F238E27FC236}">
                <a16:creationId xmlns:a16="http://schemas.microsoft.com/office/drawing/2014/main" id="{9C350270-87F2-8542-ABED-F496F8C89E24}"/>
              </a:ext>
            </a:extLst>
          </p:cNvPr>
          <p:cNvSpPr>
            <a:spLocks noChangeShapeType="1"/>
          </p:cNvSpPr>
          <p:nvPr/>
        </p:nvSpPr>
        <p:spPr bwMode="auto">
          <a:xfrm flipH="1">
            <a:off x="2124075" y="2564904"/>
            <a:ext cx="0" cy="2447925"/>
          </a:xfrm>
          <a:prstGeom prst="line">
            <a:avLst/>
          </a:prstGeom>
          <a:noFill/>
          <a:ln w="22225">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33" name="Text Box 6">
            <a:extLst>
              <a:ext uri="{FF2B5EF4-FFF2-40B4-BE49-F238E27FC236}">
                <a16:creationId xmlns:a16="http://schemas.microsoft.com/office/drawing/2014/main" id="{B202DC60-76FB-C94D-B76D-E27CA76114C4}"/>
              </a:ext>
            </a:extLst>
          </p:cNvPr>
          <p:cNvSpPr txBox="1">
            <a:spLocks noChangeArrowheads="1"/>
          </p:cNvSpPr>
          <p:nvPr/>
        </p:nvSpPr>
        <p:spPr bwMode="auto">
          <a:xfrm>
            <a:off x="1489075" y="5084267"/>
            <a:ext cx="1182688"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b="0" baseline="-6000">
                <a:latin typeface="Tahoma" panose="020B0604030504040204" pitchFamily="34" charset="0"/>
              </a:rPr>
              <a:t>逻辑时钟</a:t>
            </a:r>
            <a:r>
              <a:rPr lang="zh-CN" altLang="en-US" sz="3200" b="0" baseline="-6000">
                <a:latin typeface="Tahoma" panose="020B0604030504040204" pitchFamily="34" charset="0"/>
              </a:rPr>
              <a:t> </a:t>
            </a:r>
            <a:r>
              <a:rPr lang="en-US" altLang="zh-CN" b="0" baseline="-6000">
                <a:latin typeface="Times New Roman" panose="02020603050405020304" pitchFamily="18" charset="0"/>
              </a:rPr>
              <a:t>0</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89678FBC-800F-7646-B4C9-228E4637311C}"/>
              </a:ext>
            </a:extLst>
          </p:cNvPr>
          <p:cNvSpPr>
            <a:spLocks noGrp="1" noChangeArrowheads="1"/>
          </p:cNvSpPr>
          <p:nvPr>
            <p:ph type="title"/>
          </p:nvPr>
        </p:nvSpPr>
        <p:spPr/>
        <p:txBody>
          <a:bodyPr/>
          <a:lstStyle/>
          <a:p>
            <a:r>
              <a:rPr lang="zh-CN" altLang="en-US" dirty="0"/>
              <a:t>练习</a:t>
            </a:r>
          </a:p>
        </p:txBody>
      </p:sp>
      <p:sp>
        <p:nvSpPr>
          <p:cNvPr id="2" name="日期占位符 1">
            <a:extLst>
              <a:ext uri="{FF2B5EF4-FFF2-40B4-BE49-F238E27FC236}">
                <a16:creationId xmlns:a16="http://schemas.microsoft.com/office/drawing/2014/main" id="{1202B873-686B-944D-A4E2-C44F2A15B075}"/>
              </a:ext>
            </a:extLst>
          </p:cNvPr>
          <p:cNvSpPr>
            <a:spLocks noGrp="1"/>
          </p:cNvSpPr>
          <p:nvPr>
            <p:ph type="dt" sz="half" idx="10"/>
          </p:nvPr>
        </p:nvSpPr>
        <p:spPr/>
        <p:txBody>
          <a:bodyPr/>
          <a:lstStyle/>
          <a:p>
            <a:pPr>
              <a:defRPr/>
            </a:pPr>
            <a:fld id="{D339EDB3-8E5F-0B47-8AE7-F24A75B14770}" type="datetime1">
              <a:rPr lang="zh-CN" altLang="en-US" smtClean="0"/>
              <a:t>2022/9/15</a:t>
            </a:fld>
            <a:endParaRPr lang="zh-CN" altLang="en-US"/>
          </a:p>
        </p:txBody>
      </p:sp>
      <p:sp>
        <p:nvSpPr>
          <p:cNvPr id="3" name="页脚占位符 2">
            <a:extLst>
              <a:ext uri="{FF2B5EF4-FFF2-40B4-BE49-F238E27FC236}">
                <a16:creationId xmlns:a16="http://schemas.microsoft.com/office/drawing/2014/main" id="{B4EE98FC-210A-D44D-85EE-7144D9DAD11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DF0C3A64-F16D-2242-AFB4-2EF1D33CB17A}"/>
              </a:ext>
            </a:extLst>
          </p:cNvPr>
          <p:cNvSpPr>
            <a:spLocks noGrp="1"/>
          </p:cNvSpPr>
          <p:nvPr>
            <p:ph type="sldNum" sz="quarter" idx="12"/>
          </p:nvPr>
        </p:nvSpPr>
        <p:spPr/>
        <p:txBody>
          <a:bodyPr/>
          <a:lstStyle/>
          <a:p>
            <a:pPr>
              <a:defRPr/>
            </a:pPr>
            <a:fld id="{5392737F-CB10-5A4E-975C-5930D278B01B}" type="slidenum">
              <a:rPr lang="zh-CN" altLang="en-US" smtClean="0"/>
              <a:pPr>
                <a:defRPr/>
              </a:pPr>
              <a:t>32</a:t>
            </a:fld>
            <a:endParaRPr lang="zh-CN" altLang="en-US"/>
          </a:p>
        </p:txBody>
      </p:sp>
      <p:sp>
        <p:nvSpPr>
          <p:cNvPr id="49155" name="Text Box 6">
            <a:extLst>
              <a:ext uri="{FF2B5EF4-FFF2-40B4-BE49-F238E27FC236}">
                <a16:creationId xmlns:a16="http://schemas.microsoft.com/office/drawing/2014/main" id="{CE87F780-87F0-F541-A146-E611AAEB67D4}"/>
              </a:ext>
            </a:extLst>
          </p:cNvPr>
          <p:cNvSpPr txBox="1">
            <a:spLocks noChangeArrowheads="1"/>
          </p:cNvSpPr>
          <p:nvPr/>
        </p:nvSpPr>
        <p:spPr bwMode="auto">
          <a:xfrm>
            <a:off x="1606550" y="4729882"/>
            <a:ext cx="1301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b="0" baseline="-6000">
                <a:latin typeface="Tahoma" panose="020B0604030504040204" pitchFamily="34" charset="0"/>
              </a:rPr>
              <a:t>逻辑时钟：</a:t>
            </a:r>
            <a:r>
              <a:rPr lang="en-US" altLang="zh-CN" b="0" baseline="-6000">
                <a:latin typeface="Times New Roman" panose="02020603050405020304" pitchFamily="18" charset="0"/>
              </a:rPr>
              <a:t>0</a:t>
            </a:r>
          </a:p>
        </p:txBody>
      </p:sp>
      <p:grpSp>
        <p:nvGrpSpPr>
          <p:cNvPr id="49156" name="Group 19">
            <a:extLst>
              <a:ext uri="{FF2B5EF4-FFF2-40B4-BE49-F238E27FC236}">
                <a16:creationId xmlns:a16="http://schemas.microsoft.com/office/drawing/2014/main" id="{DF303804-886A-4E4E-8640-92EA568ECB7B}"/>
              </a:ext>
            </a:extLst>
          </p:cNvPr>
          <p:cNvGrpSpPr>
            <a:grpSpLocks/>
          </p:cNvGrpSpPr>
          <p:nvPr/>
        </p:nvGrpSpPr>
        <p:grpSpPr bwMode="auto">
          <a:xfrm>
            <a:off x="1835150" y="1916832"/>
            <a:ext cx="5616575" cy="2519363"/>
            <a:chOff x="1156" y="2115"/>
            <a:chExt cx="3538" cy="1587"/>
          </a:xfrm>
        </p:grpSpPr>
        <p:pic>
          <p:nvPicPr>
            <p:cNvPr id="49157" name="Picture 4">
              <a:extLst>
                <a:ext uri="{FF2B5EF4-FFF2-40B4-BE49-F238E27FC236}">
                  <a16:creationId xmlns:a16="http://schemas.microsoft.com/office/drawing/2014/main" id="{67EEAC6C-AC4C-7A44-AD36-EF7C592FB8C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6" y="2115"/>
              <a:ext cx="3538" cy="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Line 5">
              <a:extLst>
                <a:ext uri="{FF2B5EF4-FFF2-40B4-BE49-F238E27FC236}">
                  <a16:creationId xmlns:a16="http://schemas.microsoft.com/office/drawing/2014/main" id="{CD50E50C-E098-1340-9DC5-BF9693494798}"/>
                </a:ext>
              </a:extLst>
            </p:cNvPr>
            <p:cNvSpPr>
              <a:spLocks noChangeShapeType="1"/>
            </p:cNvSpPr>
            <p:nvPr/>
          </p:nvSpPr>
          <p:spPr bwMode="auto">
            <a:xfrm flipH="1">
              <a:off x="1429" y="2160"/>
              <a:ext cx="0" cy="1542"/>
            </a:xfrm>
            <a:prstGeom prst="line">
              <a:avLst/>
            </a:prstGeom>
            <a:noFill/>
            <a:ln w="22225">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59" name="Text Box 7">
              <a:extLst>
                <a:ext uri="{FF2B5EF4-FFF2-40B4-BE49-F238E27FC236}">
                  <a16:creationId xmlns:a16="http://schemas.microsoft.com/office/drawing/2014/main" id="{1D64327C-3FED-D641-A8CB-9F572D843617}"/>
                </a:ext>
              </a:extLst>
            </p:cNvPr>
            <p:cNvSpPr txBox="1">
              <a:spLocks noChangeArrowheads="1"/>
            </p:cNvSpPr>
            <p:nvPr/>
          </p:nvSpPr>
          <p:spPr bwMode="auto">
            <a:xfrm>
              <a:off x="1474" y="2795"/>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1</a:t>
              </a:r>
            </a:p>
          </p:txBody>
        </p:sp>
        <p:sp>
          <p:nvSpPr>
            <p:cNvPr id="49160" name="Text Box 8">
              <a:extLst>
                <a:ext uri="{FF2B5EF4-FFF2-40B4-BE49-F238E27FC236}">
                  <a16:creationId xmlns:a16="http://schemas.microsoft.com/office/drawing/2014/main" id="{AA534609-2F5B-FC4D-945A-0EB03AEB7B1D}"/>
                </a:ext>
              </a:extLst>
            </p:cNvPr>
            <p:cNvSpPr txBox="1">
              <a:spLocks noChangeArrowheads="1"/>
            </p:cNvSpPr>
            <p:nvPr/>
          </p:nvSpPr>
          <p:spPr bwMode="auto">
            <a:xfrm>
              <a:off x="2426" y="2296"/>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4</a:t>
              </a:r>
            </a:p>
          </p:txBody>
        </p:sp>
        <p:sp>
          <p:nvSpPr>
            <p:cNvPr id="49161" name="Text Box 9">
              <a:extLst>
                <a:ext uri="{FF2B5EF4-FFF2-40B4-BE49-F238E27FC236}">
                  <a16:creationId xmlns:a16="http://schemas.microsoft.com/office/drawing/2014/main" id="{A56B1E10-353A-B644-BFD9-FD65250578E3}"/>
                </a:ext>
              </a:extLst>
            </p:cNvPr>
            <p:cNvSpPr txBox="1">
              <a:spLocks noChangeArrowheads="1"/>
            </p:cNvSpPr>
            <p:nvPr/>
          </p:nvSpPr>
          <p:spPr bwMode="auto">
            <a:xfrm>
              <a:off x="2562" y="3158"/>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4</a:t>
              </a:r>
            </a:p>
          </p:txBody>
        </p:sp>
        <p:sp>
          <p:nvSpPr>
            <p:cNvPr id="49162" name="Text Box 10">
              <a:extLst>
                <a:ext uri="{FF2B5EF4-FFF2-40B4-BE49-F238E27FC236}">
                  <a16:creationId xmlns:a16="http://schemas.microsoft.com/office/drawing/2014/main" id="{3A87E6BB-FC5C-A647-9BE1-4CFF2D207101}"/>
                </a:ext>
              </a:extLst>
            </p:cNvPr>
            <p:cNvSpPr txBox="1">
              <a:spLocks noChangeArrowheads="1"/>
            </p:cNvSpPr>
            <p:nvPr/>
          </p:nvSpPr>
          <p:spPr bwMode="auto">
            <a:xfrm>
              <a:off x="2245" y="2296"/>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3</a:t>
              </a:r>
            </a:p>
          </p:txBody>
        </p:sp>
        <p:sp>
          <p:nvSpPr>
            <p:cNvPr id="49163" name="Text Box 11">
              <a:extLst>
                <a:ext uri="{FF2B5EF4-FFF2-40B4-BE49-F238E27FC236}">
                  <a16:creationId xmlns:a16="http://schemas.microsoft.com/office/drawing/2014/main" id="{FF7459C2-2EAB-B845-9118-F0FA1A24F187}"/>
                </a:ext>
              </a:extLst>
            </p:cNvPr>
            <p:cNvSpPr txBox="1">
              <a:spLocks noChangeArrowheads="1"/>
            </p:cNvSpPr>
            <p:nvPr/>
          </p:nvSpPr>
          <p:spPr bwMode="auto">
            <a:xfrm>
              <a:off x="1837" y="2341"/>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2</a:t>
              </a:r>
            </a:p>
          </p:txBody>
        </p:sp>
        <p:sp>
          <p:nvSpPr>
            <p:cNvPr id="49164" name="Text Box 12">
              <a:extLst>
                <a:ext uri="{FF2B5EF4-FFF2-40B4-BE49-F238E27FC236}">
                  <a16:creationId xmlns:a16="http://schemas.microsoft.com/office/drawing/2014/main" id="{D65CCEA8-DDE3-7048-B2A3-4B369647F1EE}"/>
                </a:ext>
              </a:extLst>
            </p:cNvPr>
            <p:cNvSpPr txBox="1">
              <a:spLocks noChangeArrowheads="1"/>
            </p:cNvSpPr>
            <p:nvPr/>
          </p:nvSpPr>
          <p:spPr bwMode="auto">
            <a:xfrm>
              <a:off x="3969" y="2296"/>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8</a:t>
              </a:r>
            </a:p>
          </p:txBody>
        </p:sp>
        <p:sp>
          <p:nvSpPr>
            <p:cNvPr id="49165" name="Text Box 13">
              <a:extLst>
                <a:ext uri="{FF2B5EF4-FFF2-40B4-BE49-F238E27FC236}">
                  <a16:creationId xmlns:a16="http://schemas.microsoft.com/office/drawing/2014/main" id="{ED89BDA3-D7FC-7D48-8A9F-0ADC6BB696CA}"/>
                </a:ext>
              </a:extLst>
            </p:cNvPr>
            <p:cNvSpPr txBox="1">
              <a:spLocks noChangeArrowheads="1"/>
            </p:cNvSpPr>
            <p:nvPr/>
          </p:nvSpPr>
          <p:spPr bwMode="auto">
            <a:xfrm>
              <a:off x="3107" y="2659"/>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6</a:t>
              </a:r>
            </a:p>
          </p:txBody>
        </p:sp>
        <p:sp>
          <p:nvSpPr>
            <p:cNvPr id="49166" name="Text Box 14">
              <a:extLst>
                <a:ext uri="{FF2B5EF4-FFF2-40B4-BE49-F238E27FC236}">
                  <a16:creationId xmlns:a16="http://schemas.microsoft.com/office/drawing/2014/main" id="{C08E1A21-2E6F-984B-96CC-723413C2BFB9}"/>
                </a:ext>
              </a:extLst>
            </p:cNvPr>
            <p:cNvSpPr txBox="1">
              <a:spLocks noChangeArrowheads="1"/>
            </p:cNvSpPr>
            <p:nvPr/>
          </p:nvSpPr>
          <p:spPr bwMode="auto">
            <a:xfrm>
              <a:off x="2744" y="2659"/>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5</a:t>
              </a:r>
            </a:p>
          </p:txBody>
        </p:sp>
        <p:sp>
          <p:nvSpPr>
            <p:cNvPr id="49167" name="Text Box 15">
              <a:extLst>
                <a:ext uri="{FF2B5EF4-FFF2-40B4-BE49-F238E27FC236}">
                  <a16:creationId xmlns:a16="http://schemas.microsoft.com/office/drawing/2014/main" id="{94421FFD-6A9B-2B44-A857-4EE6D6DE873F}"/>
                </a:ext>
              </a:extLst>
            </p:cNvPr>
            <p:cNvSpPr txBox="1">
              <a:spLocks noChangeArrowheads="1"/>
            </p:cNvSpPr>
            <p:nvPr/>
          </p:nvSpPr>
          <p:spPr bwMode="auto">
            <a:xfrm>
              <a:off x="3424" y="2296"/>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7</a:t>
              </a:r>
            </a:p>
          </p:txBody>
        </p:sp>
        <p:sp>
          <p:nvSpPr>
            <p:cNvPr id="49168" name="Text Box 16">
              <a:extLst>
                <a:ext uri="{FF2B5EF4-FFF2-40B4-BE49-F238E27FC236}">
                  <a16:creationId xmlns:a16="http://schemas.microsoft.com/office/drawing/2014/main" id="{DD6BFDFF-B3CB-6840-AFBD-05F06B723D07}"/>
                </a:ext>
              </a:extLst>
            </p:cNvPr>
            <p:cNvSpPr txBox="1">
              <a:spLocks noChangeArrowheads="1"/>
            </p:cNvSpPr>
            <p:nvPr/>
          </p:nvSpPr>
          <p:spPr bwMode="auto">
            <a:xfrm>
              <a:off x="2971" y="3158"/>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5</a:t>
              </a:r>
            </a:p>
          </p:txBody>
        </p:sp>
        <p:sp>
          <p:nvSpPr>
            <p:cNvPr id="49169" name="Text Box 17">
              <a:extLst>
                <a:ext uri="{FF2B5EF4-FFF2-40B4-BE49-F238E27FC236}">
                  <a16:creationId xmlns:a16="http://schemas.microsoft.com/office/drawing/2014/main" id="{97383EBE-9F0F-B04A-9BDD-CFD439FB290E}"/>
                </a:ext>
              </a:extLst>
            </p:cNvPr>
            <p:cNvSpPr txBox="1">
              <a:spLocks noChangeArrowheads="1"/>
            </p:cNvSpPr>
            <p:nvPr/>
          </p:nvSpPr>
          <p:spPr bwMode="auto">
            <a:xfrm>
              <a:off x="3560" y="2659"/>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7</a:t>
              </a:r>
            </a:p>
          </p:txBody>
        </p:sp>
        <p:sp>
          <p:nvSpPr>
            <p:cNvPr id="49170" name="Text Box 18">
              <a:extLst>
                <a:ext uri="{FF2B5EF4-FFF2-40B4-BE49-F238E27FC236}">
                  <a16:creationId xmlns:a16="http://schemas.microsoft.com/office/drawing/2014/main" id="{03C673D8-8A49-8F4F-A1D0-B99E107B23AB}"/>
                </a:ext>
              </a:extLst>
            </p:cNvPr>
            <p:cNvSpPr txBox="1">
              <a:spLocks noChangeArrowheads="1"/>
            </p:cNvSpPr>
            <p:nvPr/>
          </p:nvSpPr>
          <p:spPr bwMode="auto">
            <a:xfrm>
              <a:off x="4332" y="3158"/>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9</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C1832A09-3341-814D-A611-3210250C104C}"/>
              </a:ext>
            </a:extLst>
          </p:cNvPr>
          <p:cNvSpPr>
            <a:spLocks noGrp="1" noChangeArrowheads="1"/>
          </p:cNvSpPr>
          <p:nvPr>
            <p:ph type="title"/>
          </p:nvPr>
        </p:nvSpPr>
        <p:spPr/>
        <p:txBody>
          <a:bodyPr/>
          <a:lstStyle/>
          <a:p>
            <a:r>
              <a:rPr lang="zh-CN" altLang="en-US"/>
              <a:t>逻辑时间和逻辑时钟</a:t>
            </a:r>
          </a:p>
        </p:txBody>
      </p:sp>
      <p:sp>
        <p:nvSpPr>
          <p:cNvPr id="51202" name="Rectangle 3">
            <a:extLst>
              <a:ext uri="{FF2B5EF4-FFF2-40B4-BE49-F238E27FC236}">
                <a16:creationId xmlns:a16="http://schemas.microsoft.com/office/drawing/2014/main" id="{D7FB51CE-0F95-7040-826C-A791C679B426}"/>
              </a:ext>
            </a:extLst>
          </p:cNvPr>
          <p:cNvSpPr>
            <a:spLocks noGrp="1" noChangeArrowheads="1"/>
          </p:cNvSpPr>
          <p:nvPr>
            <p:ph idx="1"/>
          </p:nvPr>
        </p:nvSpPr>
        <p:spPr/>
        <p:txBody>
          <a:bodyPr/>
          <a:lstStyle/>
          <a:p>
            <a:r>
              <a:rPr lang="en-US" altLang="zh-CN" dirty="0" err="1"/>
              <a:t>Lamport</a:t>
            </a:r>
            <a:r>
              <a:rPr lang="zh-CN" altLang="en-US" dirty="0"/>
              <a:t>时钟不具备性质：若</a:t>
            </a:r>
            <a:r>
              <a:rPr lang="en-US" altLang="zh-CN" dirty="0"/>
              <a:t>L(A) &lt; L(B)</a:t>
            </a:r>
            <a:r>
              <a:rPr lang="zh-CN" altLang="en-US" dirty="0"/>
              <a:t>则</a:t>
            </a:r>
            <a:r>
              <a:rPr lang="en-US" altLang="zh-CN" dirty="0"/>
              <a:t>A</a:t>
            </a:r>
            <a:r>
              <a:rPr lang="en-US" altLang="zh-CN" noProof="1">
                <a:sym typeface="Wingdings" pitchFamily="2" charset="2"/>
              </a:rPr>
              <a:t></a:t>
            </a:r>
            <a:r>
              <a:rPr lang="en-US" altLang="zh-CN" dirty="0"/>
              <a:t>B</a:t>
            </a:r>
          </a:p>
          <a:p>
            <a:r>
              <a:rPr lang="zh-CN" altLang="en-US" dirty="0"/>
              <a:t>没有捕获事件的因果关系</a:t>
            </a:r>
            <a:r>
              <a:rPr lang="en-US" altLang="zh-CN" dirty="0"/>
              <a:t>(</a:t>
            </a:r>
            <a:r>
              <a:rPr lang="en-US" altLang="zh-CN" dirty="0" err="1"/>
              <a:t>casuality</a:t>
            </a:r>
            <a:r>
              <a:rPr lang="en-US" altLang="zh-CN" dirty="0"/>
              <a:t>)</a:t>
            </a:r>
            <a:r>
              <a:rPr lang="zh-CN" altLang="en-US" dirty="0"/>
              <a:t>：未能分辨来源</a:t>
            </a:r>
          </a:p>
          <a:p>
            <a:pPr lvl="1"/>
            <a:endParaRPr lang="en-US" altLang="zh-CN" dirty="0"/>
          </a:p>
        </p:txBody>
      </p:sp>
      <p:sp>
        <p:nvSpPr>
          <p:cNvPr id="2" name="日期占位符 1">
            <a:extLst>
              <a:ext uri="{FF2B5EF4-FFF2-40B4-BE49-F238E27FC236}">
                <a16:creationId xmlns:a16="http://schemas.microsoft.com/office/drawing/2014/main" id="{5420FDEA-5DB3-284D-A7AE-ABF29177B825}"/>
              </a:ext>
            </a:extLst>
          </p:cNvPr>
          <p:cNvSpPr>
            <a:spLocks noGrp="1"/>
          </p:cNvSpPr>
          <p:nvPr>
            <p:ph type="dt" sz="half" idx="10"/>
          </p:nvPr>
        </p:nvSpPr>
        <p:spPr/>
        <p:txBody>
          <a:bodyPr/>
          <a:lstStyle/>
          <a:p>
            <a:fld id="{A8C04381-3940-0B49-99D4-CD53D24F0256}" type="datetime1">
              <a:rPr lang="zh-CN" altLang="en-US" smtClean="0"/>
              <a:t>2022/9/15</a:t>
            </a:fld>
            <a:endParaRPr lang="zh-CN" altLang="en-US"/>
          </a:p>
        </p:txBody>
      </p:sp>
      <p:sp>
        <p:nvSpPr>
          <p:cNvPr id="3" name="页脚占位符 2">
            <a:extLst>
              <a:ext uri="{FF2B5EF4-FFF2-40B4-BE49-F238E27FC236}">
                <a16:creationId xmlns:a16="http://schemas.microsoft.com/office/drawing/2014/main" id="{76088DE2-D22F-0C4C-9D18-8C0D6C8A3C77}"/>
              </a:ext>
            </a:extLst>
          </p:cNvPr>
          <p:cNvSpPr>
            <a:spLocks noGrp="1"/>
          </p:cNvSpPr>
          <p:nvPr>
            <p:ph type="ftr" sz="quarter" idx="11"/>
          </p:nvPr>
        </p:nvSpPr>
        <p:spPr/>
        <p:txBody>
          <a:bodyPr/>
          <a:lstStyle/>
          <a:p>
            <a:r>
              <a:rPr lang="en-US" altLang="zh-CN"/>
              <a:t>Distributed System</a:t>
            </a:r>
            <a:endParaRPr lang="zh-CN" altLang="en-US"/>
          </a:p>
        </p:txBody>
      </p:sp>
      <p:sp>
        <p:nvSpPr>
          <p:cNvPr id="4" name="灯片编号占位符 3">
            <a:extLst>
              <a:ext uri="{FF2B5EF4-FFF2-40B4-BE49-F238E27FC236}">
                <a16:creationId xmlns:a16="http://schemas.microsoft.com/office/drawing/2014/main" id="{5A1855E6-D456-B54D-98B3-DD27EB10A562}"/>
              </a:ext>
            </a:extLst>
          </p:cNvPr>
          <p:cNvSpPr>
            <a:spLocks noGrp="1"/>
          </p:cNvSpPr>
          <p:nvPr>
            <p:ph type="sldNum" sz="quarter" idx="12"/>
          </p:nvPr>
        </p:nvSpPr>
        <p:spPr/>
        <p:txBody>
          <a:bodyPr/>
          <a:lstStyle/>
          <a:p>
            <a:fld id="{ACF43632-D9B7-2543-BD21-C639F23BBE77}" type="slidenum">
              <a:rPr lang="zh-CN" altLang="en-US" smtClean="0"/>
              <a:pPr/>
              <a:t>33</a:t>
            </a:fld>
            <a:endParaRPr lang="zh-CN" altLang="en-US"/>
          </a:p>
        </p:txBody>
      </p:sp>
      <p:grpSp>
        <p:nvGrpSpPr>
          <p:cNvPr id="5" name="Group 19">
            <a:extLst>
              <a:ext uri="{FF2B5EF4-FFF2-40B4-BE49-F238E27FC236}">
                <a16:creationId xmlns:a16="http://schemas.microsoft.com/office/drawing/2014/main" id="{F7F210D6-A2AB-CE21-3292-FC615AA124F3}"/>
              </a:ext>
            </a:extLst>
          </p:cNvPr>
          <p:cNvGrpSpPr>
            <a:grpSpLocks/>
          </p:cNvGrpSpPr>
          <p:nvPr/>
        </p:nvGrpSpPr>
        <p:grpSpPr bwMode="auto">
          <a:xfrm>
            <a:off x="1592933" y="2381249"/>
            <a:ext cx="5616575" cy="2519363"/>
            <a:chOff x="1156" y="2115"/>
            <a:chExt cx="3538" cy="1587"/>
          </a:xfrm>
        </p:grpSpPr>
        <p:pic>
          <p:nvPicPr>
            <p:cNvPr id="6" name="Picture 4">
              <a:extLst>
                <a:ext uri="{FF2B5EF4-FFF2-40B4-BE49-F238E27FC236}">
                  <a16:creationId xmlns:a16="http://schemas.microsoft.com/office/drawing/2014/main" id="{C33DA1B1-708D-C5AA-7C81-578C4C93348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56" y="2115"/>
              <a:ext cx="3538" cy="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5">
              <a:extLst>
                <a:ext uri="{FF2B5EF4-FFF2-40B4-BE49-F238E27FC236}">
                  <a16:creationId xmlns:a16="http://schemas.microsoft.com/office/drawing/2014/main" id="{F242EC60-E048-A6DD-80F0-8AECD6A2C5AE}"/>
                </a:ext>
              </a:extLst>
            </p:cNvPr>
            <p:cNvSpPr>
              <a:spLocks noChangeShapeType="1"/>
            </p:cNvSpPr>
            <p:nvPr/>
          </p:nvSpPr>
          <p:spPr bwMode="auto">
            <a:xfrm flipH="1">
              <a:off x="1429" y="2160"/>
              <a:ext cx="0" cy="1542"/>
            </a:xfrm>
            <a:prstGeom prst="line">
              <a:avLst/>
            </a:prstGeom>
            <a:noFill/>
            <a:ln w="22225">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Text Box 7">
              <a:extLst>
                <a:ext uri="{FF2B5EF4-FFF2-40B4-BE49-F238E27FC236}">
                  <a16:creationId xmlns:a16="http://schemas.microsoft.com/office/drawing/2014/main" id="{CA395935-E6A9-1BED-BF2E-93D3CF3613D4}"/>
                </a:ext>
              </a:extLst>
            </p:cNvPr>
            <p:cNvSpPr txBox="1">
              <a:spLocks noChangeArrowheads="1"/>
            </p:cNvSpPr>
            <p:nvPr/>
          </p:nvSpPr>
          <p:spPr bwMode="auto">
            <a:xfrm>
              <a:off x="1474" y="2795"/>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1</a:t>
              </a:r>
            </a:p>
          </p:txBody>
        </p:sp>
        <p:sp>
          <p:nvSpPr>
            <p:cNvPr id="9" name="Text Box 8">
              <a:extLst>
                <a:ext uri="{FF2B5EF4-FFF2-40B4-BE49-F238E27FC236}">
                  <a16:creationId xmlns:a16="http://schemas.microsoft.com/office/drawing/2014/main" id="{B768EE1D-A6A4-2657-41E3-2D8E92858867}"/>
                </a:ext>
              </a:extLst>
            </p:cNvPr>
            <p:cNvSpPr txBox="1">
              <a:spLocks noChangeArrowheads="1"/>
            </p:cNvSpPr>
            <p:nvPr/>
          </p:nvSpPr>
          <p:spPr bwMode="auto">
            <a:xfrm>
              <a:off x="2426" y="2296"/>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4</a:t>
              </a:r>
            </a:p>
          </p:txBody>
        </p:sp>
        <p:sp>
          <p:nvSpPr>
            <p:cNvPr id="10" name="Text Box 9">
              <a:extLst>
                <a:ext uri="{FF2B5EF4-FFF2-40B4-BE49-F238E27FC236}">
                  <a16:creationId xmlns:a16="http://schemas.microsoft.com/office/drawing/2014/main" id="{926FBF50-2233-0F58-5DE4-F28460ACF55C}"/>
                </a:ext>
              </a:extLst>
            </p:cNvPr>
            <p:cNvSpPr txBox="1">
              <a:spLocks noChangeArrowheads="1"/>
            </p:cNvSpPr>
            <p:nvPr/>
          </p:nvSpPr>
          <p:spPr bwMode="auto">
            <a:xfrm>
              <a:off x="2562" y="3158"/>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4</a:t>
              </a:r>
            </a:p>
          </p:txBody>
        </p:sp>
        <p:sp>
          <p:nvSpPr>
            <p:cNvPr id="11" name="Text Box 10">
              <a:extLst>
                <a:ext uri="{FF2B5EF4-FFF2-40B4-BE49-F238E27FC236}">
                  <a16:creationId xmlns:a16="http://schemas.microsoft.com/office/drawing/2014/main" id="{E7DA4B0C-549D-B563-56D2-C4BE9EDC871F}"/>
                </a:ext>
              </a:extLst>
            </p:cNvPr>
            <p:cNvSpPr txBox="1">
              <a:spLocks noChangeArrowheads="1"/>
            </p:cNvSpPr>
            <p:nvPr/>
          </p:nvSpPr>
          <p:spPr bwMode="auto">
            <a:xfrm>
              <a:off x="2245" y="2296"/>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3</a:t>
              </a:r>
            </a:p>
          </p:txBody>
        </p:sp>
        <p:sp>
          <p:nvSpPr>
            <p:cNvPr id="12" name="Text Box 11">
              <a:extLst>
                <a:ext uri="{FF2B5EF4-FFF2-40B4-BE49-F238E27FC236}">
                  <a16:creationId xmlns:a16="http://schemas.microsoft.com/office/drawing/2014/main" id="{E5A6FB74-39B9-EE7B-ADBD-3CD05F18EFDB}"/>
                </a:ext>
              </a:extLst>
            </p:cNvPr>
            <p:cNvSpPr txBox="1">
              <a:spLocks noChangeArrowheads="1"/>
            </p:cNvSpPr>
            <p:nvPr/>
          </p:nvSpPr>
          <p:spPr bwMode="auto">
            <a:xfrm>
              <a:off x="1837" y="2341"/>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2</a:t>
              </a:r>
            </a:p>
          </p:txBody>
        </p:sp>
        <p:sp>
          <p:nvSpPr>
            <p:cNvPr id="13" name="Text Box 12">
              <a:extLst>
                <a:ext uri="{FF2B5EF4-FFF2-40B4-BE49-F238E27FC236}">
                  <a16:creationId xmlns:a16="http://schemas.microsoft.com/office/drawing/2014/main" id="{72F265CE-8CF6-EBE7-1A45-A1998B5C34B9}"/>
                </a:ext>
              </a:extLst>
            </p:cNvPr>
            <p:cNvSpPr txBox="1">
              <a:spLocks noChangeArrowheads="1"/>
            </p:cNvSpPr>
            <p:nvPr/>
          </p:nvSpPr>
          <p:spPr bwMode="auto">
            <a:xfrm>
              <a:off x="3969" y="2296"/>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8</a:t>
              </a:r>
            </a:p>
          </p:txBody>
        </p:sp>
        <p:sp>
          <p:nvSpPr>
            <p:cNvPr id="14" name="Text Box 13">
              <a:extLst>
                <a:ext uri="{FF2B5EF4-FFF2-40B4-BE49-F238E27FC236}">
                  <a16:creationId xmlns:a16="http://schemas.microsoft.com/office/drawing/2014/main" id="{BD72059B-0DB6-F8EE-26F7-C90E9D132F2D}"/>
                </a:ext>
              </a:extLst>
            </p:cNvPr>
            <p:cNvSpPr txBox="1">
              <a:spLocks noChangeArrowheads="1"/>
            </p:cNvSpPr>
            <p:nvPr/>
          </p:nvSpPr>
          <p:spPr bwMode="auto">
            <a:xfrm>
              <a:off x="3107" y="2659"/>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6</a:t>
              </a:r>
            </a:p>
          </p:txBody>
        </p:sp>
        <p:sp>
          <p:nvSpPr>
            <p:cNvPr id="15" name="Text Box 14">
              <a:extLst>
                <a:ext uri="{FF2B5EF4-FFF2-40B4-BE49-F238E27FC236}">
                  <a16:creationId xmlns:a16="http://schemas.microsoft.com/office/drawing/2014/main" id="{D0748503-FA58-79B8-DA53-F64C7141E375}"/>
                </a:ext>
              </a:extLst>
            </p:cNvPr>
            <p:cNvSpPr txBox="1">
              <a:spLocks noChangeArrowheads="1"/>
            </p:cNvSpPr>
            <p:nvPr/>
          </p:nvSpPr>
          <p:spPr bwMode="auto">
            <a:xfrm>
              <a:off x="2744" y="2659"/>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5</a:t>
              </a:r>
            </a:p>
          </p:txBody>
        </p:sp>
        <p:sp>
          <p:nvSpPr>
            <p:cNvPr id="16" name="Text Box 15">
              <a:extLst>
                <a:ext uri="{FF2B5EF4-FFF2-40B4-BE49-F238E27FC236}">
                  <a16:creationId xmlns:a16="http://schemas.microsoft.com/office/drawing/2014/main" id="{F4B55465-8E91-99EE-EB18-E24AF9ED5D40}"/>
                </a:ext>
              </a:extLst>
            </p:cNvPr>
            <p:cNvSpPr txBox="1">
              <a:spLocks noChangeArrowheads="1"/>
            </p:cNvSpPr>
            <p:nvPr/>
          </p:nvSpPr>
          <p:spPr bwMode="auto">
            <a:xfrm>
              <a:off x="3424" y="2296"/>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7</a:t>
              </a:r>
            </a:p>
          </p:txBody>
        </p:sp>
        <p:sp>
          <p:nvSpPr>
            <p:cNvPr id="17" name="Text Box 16">
              <a:extLst>
                <a:ext uri="{FF2B5EF4-FFF2-40B4-BE49-F238E27FC236}">
                  <a16:creationId xmlns:a16="http://schemas.microsoft.com/office/drawing/2014/main" id="{295FDE31-91D0-5219-0FE6-2C0F5F7E987D}"/>
                </a:ext>
              </a:extLst>
            </p:cNvPr>
            <p:cNvSpPr txBox="1">
              <a:spLocks noChangeArrowheads="1"/>
            </p:cNvSpPr>
            <p:nvPr/>
          </p:nvSpPr>
          <p:spPr bwMode="auto">
            <a:xfrm>
              <a:off x="2971" y="3158"/>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5</a:t>
              </a:r>
            </a:p>
          </p:txBody>
        </p:sp>
        <p:sp>
          <p:nvSpPr>
            <p:cNvPr id="18" name="Text Box 17">
              <a:extLst>
                <a:ext uri="{FF2B5EF4-FFF2-40B4-BE49-F238E27FC236}">
                  <a16:creationId xmlns:a16="http://schemas.microsoft.com/office/drawing/2014/main" id="{1FF63440-91BB-27E0-5EFC-74659F41CB48}"/>
                </a:ext>
              </a:extLst>
            </p:cNvPr>
            <p:cNvSpPr txBox="1">
              <a:spLocks noChangeArrowheads="1"/>
            </p:cNvSpPr>
            <p:nvPr/>
          </p:nvSpPr>
          <p:spPr bwMode="auto">
            <a:xfrm>
              <a:off x="3560" y="2659"/>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7</a:t>
              </a:r>
            </a:p>
          </p:txBody>
        </p:sp>
        <p:sp>
          <p:nvSpPr>
            <p:cNvPr id="19" name="Text Box 18">
              <a:extLst>
                <a:ext uri="{FF2B5EF4-FFF2-40B4-BE49-F238E27FC236}">
                  <a16:creationId xmlns:a16="http://schemas.microsoft.com/office/drawing/2014/main" id="{0FA5592A-D949-EC4E-EDF6-0F8C3EC46CE3}"/>
                </a:ext>
              </a:extLst>
            </p:cNvPr>
            <p:cNvSpPr txBox="1">
              <a:spLocks noChangeArrowheads="1"/>
            </p:cNvSpPr>
            <p:nvPr/>
          </p:nvSpPr>
          <p:spPr bwMode="auto">
            <a:xfrm>
              <a:off x="4332" y="3158"/>
              <a:ext cx="1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aseline="-6000">
                  <a:solidFill>
                    <a:srgbClr val="000099"/>
                  </a:solidFill>
                  <a:latin typeface="Tahoma" panose="020B0604030504040204" pitchFamily="34" charset="0"/>
                  <a:ea typeface="Dotum" panose="020B0600000101010101" pitchFamily="34" charset="-127"/>
                </a:rPr>
                <a:t>9</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2018CC69-7EF3-184E-A501-180A80E84BF7}"/>
              </a:ext>
            </a:extLst>
          </p:cNvPr>
          <p:cNvSpPr>
            <a:spLocks noGrp="1" noChangeArrowheads="1"/>
          </p:cNvSpPr>
          <p:nvPr>
            <p:ph type="title"/>
          </p:nvPr>
        </p:nvSpPr>
        <p:spPr/>
        <p:txBody>
          <a:bodyPr/>
          <a:lstStyle/>
          <a:p>
            <a:r>
              <a:rPr lang="zh-CN" altLang="en-US"/>
              <a:t>向量时钟</a:t>
            </a:r>
          </a:p>
        </p:txBody>
      </p:sp>
      <p:sp>
        <p:nvSpPr>
          <p:cNvPr id="54274" name="Rectangle 3">
            <a:extLst>
              <a:ext uri="{FF2B5EF4-FFF2-40B4-BE49-F238E27FC236}">
                <a16:creationId xmlns:a16="http://schemas.microsoft.com/office/drawing/2014/main" id="{372A3D74-F313-454C-AB3C-B855B23F696A}"/>
              </a:ext>
            </a:extLst>
          </p:cNvPr>
          <p:cNvSpPr>
            <a:spLocks noGrp="1" noChangeArrowheads="1"/>
          </p:cNvSpPr>
          <p:nvPr>
            <p:ph idx="1"/>
          </p:nvPr>
        </p:nvSpPr>
        <p:spPr/>
        <p:txBody>
          <a:bodyPr/>
          <a:lstStyle/>
          <a:p>
            <a:r>
              <a:rPr lang="zh-CN" altLang="en-US" dirty="0"/>
              <a:t>克服</a:t>
            </a:r>
            <a:r>
              <a:rPr lang="en-US" altLang="zh-CN" dirty="0" err="1"/>
              <a:t>Lamport</a:t>
            </a:r>
            <a:r>
              <a:rPr lang="zh-CN" altLang="en-US" dirty="0"/>
              <a:t>时钟的缺点：</a:t>
            </a:r>
            <a:r>
              <a:rPr lang="en-US" altLang="zh-CN" dirty="0"/>
              <a:t>L(e) &lt; L(e′)</a:t>
            </a:r>
            <a:r>
              <a:rPr lang="zh-CN" altLang="en-US" dirty="0"/>
              <a:t>不能推出</a:t>
            </a:r>
            <a:r>
              <a:rPr lang="en-US" altLang="zh-CN" dirty="0"/>
              <a:t>e</a:t>
            </a:r>
            <a:r>
              <a:rPr lang="en-US" altLang="zh-CN" noProof="1">
                <a:sym typeface="Wingdings" pitchFamily="2" charset="2"/>
              </a:rPr>
              <a:t></a:t>
            </a:r>
            <a:r>
              <a:rPr lang="en-US" altLang="zh-CN" dirty="0"/>
              <a:t>e′</a:t>
            </a:r>
            <a:endParaRPr lang="zh-CN" altLang="en-US" dirty="0"/>
          </a:p>
          <a:p>
            <a:r>
              <a:rPr lang="zh-CN" altLang="en-US" dirty="0"/>
              <a:t>每个进程维护自己的向量时钟</a:t>
            </a:r>
            <a:r>
              <a:rPr lang="en-US" altLang="zh-CN" dirty="0"/>
              <a:t>Vi</a:t>
            </a:r>
          </a:p>
          <a:p>
            <a:pPr lvl="1"/>
            <a:r>
              <a:rPr lang="en-US" altLang="zh-CN" dirty="0"/>
              <a:t>VC1</a:t>
            </a:r>
            <a:r>
              <a:rPr lang="zh-CN" altLang="en-US" dirty="0"/>
              <a:t>：初始情况下，</a:t>
            </a:r>
            <a:r>
              <a:rPr lang="en-US" altLang="zh-CN" dirty="0"/>
              <a:t>Vi[j]=0,i,j=1,2,...N.</a:t>
            </a:r>
          </a:p>
          <a:p>
            <a:pPr lvl="1"/>
            <a:r>
              <a:rPr lang="en-US" altLang="zh-CN" dirty="0"/>
              <a:t>VC2</a:t>
            </a:r>
            <a:r>
              <a:rPr lang="zh-CN" altLang="en-US" dirty="0"/>
              <a:t>：</a:t>
            </a:r>
            <a:r>
              <a:rPr lang="zh-CN" altLang="en-US" dirty="0">
                <a:solidFill>
                  <a:srgbClr val="C00000"/>
                </a:solidFill>
              </a:rPr>
              <a:t>在</a:t>
            </a:r>
            <a:r>
              <a:rPr lang="en-US" altLang="zh-CN" dirty="0">
                <a:solidFill>
                  <a:srgbClr val="C00000"/>
                </a:solidFill>
              </a:rPr>
              <a:t>pi</a:t>
            </a:r>
            <a:r>
              <a:rPr lang="zh-CN" altLang="en-US" dirty="0">
                <a:solidFill>
                  <a:srgbClr val="C00000"/>
                </a:solidFill>
              </a:rPr>
              <a:t>给事件加时间戳之前</a:t>
            </a:r>
            <a:r>
              <a:rPr lang="zh-CN" altLang="en-US" dirty="0"/>
              <a:t>，设置</a:t>
            </a:r>
            <a:r>
              <a:rPr lang="en-US" altLang="zh-CN" dirty="0"/>
              <a:t>Vi[</a:t>
            </a:r>
            <a:r>
              <a:rPr lang="en-US" altLang="zh-CN" dirty="0" err="1"/>
              <a:t>i</a:t>
            </a:r>
            <a:r>
              <a:rPr lang="en-US" altLang="zh-CN" dirty="0"/>
              <a:t>]= Vi[</a:t>
            </a:r>
            <a:r>
              <a:rPr lang="en-US" altLang="zh-CN" dirty="0" err="1"/>
              <a:t>i</a:t>
            </a:r>
            <a:r>
              <a:rPr lang="en-US" altLang="zh-CN" dirty="0"/>
              <a:t>]+1</a:t>
            </a:r>
            <a:r>
              <a:rPr lang="zh-CN" altLang="en-US" dirty="0"/>
              <a:t>。</a:t>
            </a:r>
          </a:p>
          <a:p>
            <a:pPr lvl="1"/>
            <a:r>
              <a:rPr lang="en-US" altLang="zh-CN" dirty="0"/>
              <a:t>VC3</a:t>
            </a:r>
            <a:r>
              <a:rPr lang="zh-CN" altLang="en-US" dirty="0"/>
              <a:t>：</a:t>
            </a:r>
            <a:r>
              <a:rPr lang="en-US" altLang="zh-CN" dirty="0"/>
              <a:t>pi</a:t>
            </a:r>
            <a:r>
              <a:rPr lang="zh-CN" altLang="en-US" dirty="0"/>
              <a:t>在它发送的每个消息中包括</a:t>
            </a:r>
            <a:r>
              <a:rPr lang="en-US" altLang="zh-CN" dirty="0"/>
              <a:t>t</a:t>
            </a:r>
            <a:r>
              <a:rPr lang="zh-CN" altLang="en-US" dirty="0"/>
              <a:t>＝</a:t>
            </a:r>
            <a:r>
              <a:rPr lang="en-US" altLang="zh-CN" dirty="0"/>
              <a:t>Vi</a:t>
            </a:r>
            <a:r>
              <a:rPr lang="zh-CN" altLang="en-US" dirty="0"/>
              <a:t>。</a:t>
            </a:r>
          </a:p>
          <a:p>
            <a:pPr lvl="1"/>
            <a:r>
              <a:rPr lang="en-US" altLang="zh-CN" dirty="0"/>
              <a:t>VC4</a:t>
            </a:r>
            <a:r>
              <a:rPr lang="zh-CN" altLang="en-US" dirty="0"/>
              <a:t>：当</a:t>
            </a:r>
            <a:r>
              <a:rPr lang="en-US" altLang="zh-CN" dirty="0"/>
              <a:t>pi</a:t>
            </a:r>
            <a:r>
              <a:rPr lang="zh-CN" altLang="en-US" dirty="0"/>
              <a:t>接收到消息中的时间戳</a:t>
            </a:r>
            <a:r>
              <a:rPr lang="en-US" altLang="zh-CN" dirty="0"/>
              <a:t>t</a:t>
            </a:r>
            <a:r>
              <a:rPr lang="zh-CN" altLang="en-US" dirty="0"/>
              <a:t>时，设置</a:t>
            </a:r>
            <a:r>
              <a:rPr lang="en-US" altLang="zh-CN" dirty="0"/>
              <a:t>Vi[j]=max(Vi[j],t[j]),j=1,2,...,N</a:t>
            </a:r>
            <a:r>
              <a:rPr lang="zh-CN" altLang="en-US" dirty="0"/>
              <a:t>。取两个向量时间戳的最大值称为合并操作。</a:t>
            </a:r>
            <a:endParaRPr lang="en-US" altLang="zh-CN" dirty="0"/>
          </a:p>
          <a:p>
            <a:pPr lvl="2"/>
            <a:r>
              <a:rPr lang="zh-CN" altLang="en-US" dirty="0">
                <a:sym typeface="Wingdings" pitchFamily="2" charset="2"/>
              </a:rPr>
              <a:t>与 </a:t>
            </a:r>
            <a:r>
              <a:rPr lang="en-US" altLang="zh-CN" dirty="0" err="1">
                <a:sym typeface="Wingdings" pitchFamily="2" charset="2"/>
              </a:rPr>
              <a:t>Lamport</a:t>
            </a:r>
            <a:r>
              <a:rPr lang="zh-CN" altLang="en-US" dirty="0">
                <a:sym typeface="Wingdings" pitchFamily="2" charset="2"/>
              </a:rPr>
              <a:t> </a:t>
            </a:r>
            <a:r>
              <a:rPr lang="en-US" altLang="zh-CN" dirty="0">
                <a:sym typeface="Wingdings" pitchFamily="2" charset="2"/>
              </a:rPr>
              <a:t>clock</a:t>
            </a:r>
            <a:r>
              <a:rPr lang="zh-CN" altLang="en-US" dirty="0">
                <a:sym typeface="Wingdings" pitchFamily="2" charset="2"/>
              </a:rPr>
              <a:t>的区别：提前 </a:t>
            </a:r>
            <a:r>
              <a:rPr lang="en-US" altLang="zh-CN" dirty="0">
                <a:sym typeface="Wingdings" pitchFamily="2" charset="2"/>
              </a:rPr>
              <a:t>+1</a:t>
            </a:r>
            <a:endParaRPr lang="zh-CN" altLang="en-US" dirty="0"/>
          </a:p>
          <a:p>
            <a:endParaRPr lang="en-US" altLang="zh-CN" dirty="0"/>
          </a:p>
        </p:txBody>
      </p:sp>
      <p:sp>
        <p:nvSpPr>
          <p:cNvPr id="2" name="日期占位符 1">
            <a:extLst>
              <a:ext uri="{FF2B5EF4-FFF2-40B4-BE49-F238E27FC236}">
                <a16:creationId xmlns:a16="http://schemas.microsoft.com/office/drawing/2014/main" id="{2B7FE3F7-CE5E-D64C-AD4E-ADD841414CBF}"/>
              </a:ext>
            </a:extLst>
          </p:cNvPr>
          <p:cNvSpPr>
            <a:spLocks noGrp="1"/>
          </p:cNvSpPr>
          <p:nvPr>
            <p:ph type="dt" sz="half" idx="10"/>
          </p:nvPr>
        </p:nvSpPr>
        <p:spPr/>
        <p:txBody>
          <a:bodyPr/>
          <a:lstStyle/>
          <a:p>
            <a:fld id="{ADE4926E-5D4A-414C-9FB0-A60A43AB37F8}" type="datetime1">
              <a:rPr lang="zh-CN" altLang="en-US" smtClean="0"/>
              <a:t>2022/9/15</a:t>
            </a:fld>
            <a:endParaRPr lang="zh-CN" altLang="en-US"/>
          </a:p>
        </p:txBody>
      </p:sp>
      <p:sp>
        <p:nvSpPr>
          <p:cNvPr id="3" name="页脚占位符 2">
            <a:extLst>
              <a:ext uri="{FF2B5EF4-FFF2-40B4-BE49-F238E27FC236}">
                <a16:creationId xmlns:a16="http://schemas.microsoft.com/office/drawing/2014/main" id="{BB1469BE-B551-2E41-AF41-F31FE80098CB}"/>
              </a:ext>
            </a:extLst>
          </p:cNvPr>
          <p:cNvSpPr>
            <a:spLocks noGrp="1"/>
          </p:cNvSpPr>
          <p:nvPr>
            <p:ph type="ftr" sz="quarter" idx="11"/>
          </p:nvPr>
        </p:nvSpPr>
        <p:spPr/>
        <p:txBody>
          <a:bodyPr/>
          <a:lstStyle/>
          <a:p>
            <a:r>
              <a:rPr lang="en-US" altLang="zh-CN"/>
              <a:t>Distributed System</a:t>
            </a:r>
            <a:endParaRPr lang="zh-CN" altLang="en-US"/>
          </a:p>
        </p:txBody>
      </p:sp>
      <p:sp>
        <p:nvSpPr>
          <p:cNvPr id="4" name="灯片编号占位符 3">
            <a:extLst>
              <a:ext uri="{FF2B5EF4-FFF2-40B4-BE49-F238E27FC236}">
                <a16:creationId xmlns:a16="http://schemas.microsoft.com/office/drawing/2014/main" id="{1CCDBC90-4BB9-7E4C-926E-3407508F7AB9}"/>
              </a:ext>
            </a:extLst>
          </p:cNvPr>
          <p:cNvSpPr>
            <a:spLocks noGrp="1"/>
          </p:cNvSpPr>
          <p:nvPr>
            <p:ph type="sldNum" sz="quarter" idx="12"/>
          </p:nvPr>
        </p:nvSpPr>
        <p:spPr/>
        <p:txBody>
          <a:bodyPr/>
          <a:lstStyle/>
          <a:p>
            <a:fld id="{5392737F-CB10-5A4E-975C-5930D278B01B}" type="slidenum">
              <a:rPr lang="zh-CN" altLang="en-US" smtClean="0"/>
              <a:pPr/>
              <a:t>34</a:t>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F9BC6544-338F-9541-8E30-F5659D19CAB2}"/>
              </a:ext>
            </a:extLst>
          </p:cNvPr>
          <p:cNvSpPr>
            <a:spLocks noGrp="1" noChangeArrowheads="1"/>
          </p:cNvSpPr>
          <p:nvPr>
            <p:ph type="title"/>
          </p:nvPr>
        </p:nvSpPr>
        <p:spPr/>
        <p:txBody>
          <a:bodyPr/>
          <a:lstStyle/>
          <a:p>
            <a:r>
              <a:rPr lang="zh-CN" altLang="en-US"/>
              <a:t>向量时钟</a:t>
            </a:r>
            <a:endParaRPr lang="en-GB" altLang="zh-CN"/>
          </a:p>
        </p:txBody>
      </p:sp>
      <p:pic>
        <p:nvPicPr>
          <p:cNvPr id="56322" name="Picture 3">
            <a:extLst>
              <a:ext uri="{FF2B5EF4-FFF2-40B4-BE49-F238E27FC236}">
                <a16:creationId xmlns:a16="http://schemas.microsoft.com/office/drawing/2014/main" id="{0AE04939-326F-F64B-899A-D8C2F220C20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5650" y="1628800"/>
            <a:ext cx="7985125"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D6E92CCB-3A66-044C-9C15-360E9397CABF}"/>
              </a:ext>
            </a:extLst>
          </p:cNvPr>
          <p:cNvSpPr>
            <a:spLocks noGrp="1"/>
          </p:cNvSpPr>
          <p:nvPr>
            <p:ph type="dt" sz="half" idx="10"/>
          </p:nvPr>
        </p:nvSpPr>
        <p:spPr/>
        <p:txBody>
          <a:bodyPr/>
          <a:lstStyle/>
          <a:p>
            <a:pPr>
              <a:defRPr/>
            </a:pPr>
            <a:fld id="{7DCB652A-2047-BE40-B025-E88AE992D985}" type="datetime1">
              <a:rPr lang="zh-CN" altLang="en-US" smtClean="0"/>
              <a:t>2022/9/15</a:t>
            </a:fld>
            <a:endParaRPr lang="zh-CN" altLang="en-US"/>
          </a:p>
        </p:txBody>
      </p:sp>
      <p:sp>
        <p:nvSpPr>
          <p:cNvPr id="3" name="页脚占位符 2">
            <a:extLst>
              <a:ext uri="{FF2B5EF4-FFF2-40B4-BE49-F238E27FC236}">
                <a16:creationId xmlns:a16="http://schemas.microsoft.com/office/drawing/2014/main" id="{8188DB19-F92C-6740-AE78-C1D9891E789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5CB6FE3B-4174-FA42-8C4C-BE6D323CF4CD}"/>
              </a:ext>
            </a:extLst>
          </p:cNvPr>
          <p:cNvSpPr>
            <a:spLocks noGrp="1"/>
          </p:cNvSpPr>
          <p:nvPr>
            <p:ph type="sldNum" sz="quarter" idx="12"/>
          </p:nvPr>
        </p:nvSpPr>
        <p:spPr/>
        <p:txBody>
          <a:bodyPr/>
          <a:lstStyle/>
          <a:p>
            <a:pPr>
              <a:defRPr/>
            </a:pPr>
            <a:fld id="{ACF43632-D9B7-2543-BD21-C639F23BBE77}" type="slidenum">
              <a:rPr lang="zh-CN" altLang="en-US" smtClean="0"/>
              <a:pPr>
                <a:defRPr/>
              </a:pPr>
              <a:t>35</a:t>
            </a:fld>
            <a:endParaRPr lang="zh-CN" altLang="en-US"/>
          </a:p>
        </p:txBody>
      </p:sp>
      <p:sp>
        <p:nvSpPr>
          <p:cNvPr id="5" name="文本框 4">
            <a:extLst>
              <a:ext uri="{FF2B5EF4-FFF2-40B4-BE49-F238E27FC236}">
                <a16:creationId xmlns:a16="http://schemas.microsoft.com/office/drawing/2014/main" id="{25862267-9CC7-FE4C-A536-9E6479C6F1DF}"/>
              </a:ext>
            </a:extLst>
          </p:cNvPr>
          <p:cNvSpPr txBox="1"/>
          <p:nvPr/>
        </p:nvSpPr>
        <p:spPr>
          <a:xfrm>
            <a:off x="967185" y="5229200"/>
            <a:ext cx="6912768" cy="646331"/>
          </a:xfrm>
          <a:prstGeom prst="rect">
            <a:avLst/>
          </a:prstGeom>
          <a:noFill/>
        </p:spPr>
        <p:txBody>
          <a:bodyPr wrap="square" rtlCol="0">
            <a:spAutoFit/>
          </a:bodyPr>
          <a:lstStyle/>
          <a:p>
            <a:r>
              <a:rPr kumimoji="1" lang="zh-CN" altLang="en-US" b="0" dirty="0">
                <a:solidFill>
                  <a:srgbClr val="FF0000"/>
                </a:solidFill>
                <a:latin typeface="+mn-lt"/>
                <a:ea typeface="+mn-ea"/>
              </a:rPr>
              <a:t>物理意义何在？观察到的对应进程的最新状态，有全局信息。</a:t>
            </a:r>
            <a:r>
              <a:rPr kumimoji="1" lang="en-US" altLang="zh-CN" b="0" dirty="0" err="1">
                <a:solidFill>
                  <a:srgbClr val="FF0000"/>
                </a:solidFill>
                <a:latin typeface="+mn-lt"/>
                <a:ea typeface="+mn-ea"/>
              </a:rPr>
              <a:t>Lamport</a:t>
            </a:r>
            <a:r>
              <a:rPr kumimoji="1" lang="zh-CN" altLang="en-US" b="0" dirty="0">
                <a:solidFill>
                  <a:srgbClr val="FF0000"/>
                </a:solidFill>
                <a:latin typeface="+mn-lt"/>
                <a:ea typeface="+mn-ea"/>
              </a:rPr>
              <a:t>时钟只有部分全局信息。</a:t>
            </a:r>
          </a:p>
        </p:txBody>
      </p:sp>
      <p:grpSp>
        <p:nvGrpSpPr>
          <p:cNvPr id="8" name="组合 7">
            <a:extLst>
              <a:ext uri="{FF2B5EF4-FFF2-40B4-BE49-F238E27FC236}">
                <a16:creationId xmlns:a16="http://schemas.microsoft.com/office/drawing/2014/main" id="{DB251072-A213-A14B-9C95-43C86CA4EE6E}"/>
              </a:ext>
            </a:extLst>
          </p:cNvPr>
          <p:cNvGrpSpPr/>
          <p:nvPr/>
        </p:nvGrpSpPr>
        <p:grpSpPr>
          <a:xfrm>
            <a:off x="4802202" y="1590354"/>
            <a:ext cx="979755" cy="542502"/>
            <a:chOff x="4802202" y="1590354"/>
            <a:chExt cx="979755" cy="542502"/>
          </a:xfrm>
        </p:grpSpPr>
        <p:sp>
          <p:nvSpPr>
            <p:cNvPr id="6" name="椭圆 5">
              <a:extLst>
                <a:ext uri="{FF2B5EF4-FFF2-40B4-BE49-F238E27FC236}">
                  <a16:creationId xmlns:a16="http://schemas.microsoft.com/office/drawing/2014/main" id="{7F71F1A5-923E-4B48-ADFC-F8E13B9D8503}"/>
                </a:ext>
              </a:extLst>
            </p:cNvPr>
            <p:cNvSpPr/>
            <p:nvPr/>
          </p:nvSpPr>
          <p:spPr>
            <a:xfrm>
              <a:off x="5220072" y="198884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810E5F8-2712-0E4D-A282-29A78E4E3FB0}"/>
                </a:ext>
              </a:extLst>
            </p:cNvPr>
            <p:cNvSpPr txBox="1"/>
            <p:nvPr/>
          </p:nvSpPr>
          <p:spPr>
            <a:xfrm>
              <a:off x="4802202" y="1590354"/>
              <a:ext cx="979755" cy="369332"/>
            </a:xfrm>
            <a:prstGeom prst="rect">
              <a:avLst/>
            </a:prstGeom>
            <a:noFill/>
          </p:spPr>
          <p:txBody>
            <a:bodyPr wrap="none" rtlCol="0">
              <a:spAutoFit/>
            </a:bodyPr>
            <a:lstStyle/>
            <a:p>
              <a:r>
                <a:rPr kumimoji="1" lang="en-US" altLang="zh-CN" b="0" dirty="0">
                  <a:latin typeface="Arial" panose="020B0604020202020204" pitchFamily="34" charset="0"/>
                  <a:cs typeface="Arial" panose="020B0604020202020204" pitchFamily="34" charset="0"/>
                </a:rPr>
                <a:t>(3,</a:t>
              </a:r>
              <a:r>
                <a:rPr kumimoji="1" lang="zh-CN" altLang="en-US" b="0" dirty="0">
                  <a:latin typeface="Arial" panose="020B0604020202020204" pitchFamily="34" charset="0"/>
                  <a:cs typeface="Arial" panose="020B0604020202020204" pitchFamily="34" charset="0"/>
                </a:rPr>
                <a:t> </a:t>
              </a:r>
              <a:r>
                <a:rPr kumimoji="1" lang="en-US" altLang="zh-CN" b="0" dirty="0">
                  <a:latin typeface="Arial" panose="020B0604020202020204" pitchFamily="34" charset="0"/>
                  <a:cs typeface="Arial" panose="020B0604020202020204" pitchFamily="34" charset="0"/>
                </a:rPr>
                <a:t>0,</a:t>
              </a:r>
              <a:r>
                <a:rPr kumimoji="1" lang="zh-CN" altLang="en-US" b="0" dirty="0">
                  <a:latin typeface="Arial" panose="020B0604020202020204" pitchFamily="34" charset="0"/>
                  <a:cs typeface="Arial" panose="020B0604020202020204" pitchFamily="34" charset="0"/>
                </a:rPr>
                <a:t> </a:t>
              </a:r>
              <a:r>
                <a:rPr kumimoji="1" lang="en-US" altLang="zh-CN" b="0" dirty="0">
                  <a:latin typeface="Arial" panose="020B0604020202020204" pitchFamily="34" charset="0"/>
                  <a:cs typeface="Arial" panose="020B0604020202020204" pitchFamily="34" charset="0"/>
                </a:rPr>
                <a:t>0)</a:t>
              </a:r>
              <a:endParaRPr kumimoji="1" lang="zh-CN" altLang="en-US" b="0" dirty="0">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9">
            <a:extLst>
              <a:ext uri="{FF2B5EF4-FFF2-40B4-BE49-F238E27FC236}">
                <a16:creationId xmlns:a16="http://schemas.microsoft.com/office/drawing/2014/main" id="{4C9A1914-5CCE-CB4B-980D-2C90C4AB0147}"/>
              </a:ext>
            </a:extLst>
          </p:cNvPr>
          <p:cNvSpPr>
            <a:spLocks noGrp="1" noChangeArrowheads="1"/>
          </p:cNvSpPr>
          <p:nvPr>
            <p:ph type="title"/>
          </p:nvPr>
        </p:nvSpPr>
        <p:spPr/>
        <p:txBody>
          <a:bodyPr/>
          <a:lstStyle/>
          <a:p>
            <a:r>
              <a:rPr kumimoji="1" lang="zh-CN" altLang="en-US" dirty="0"/>
              <a:t>向量时钟</a:t>
            </a:r>
          </a:p>
        </p:txBody>
      </p:sp>
      <p:sp>
        <p:nvSpPr>
          <p:cNvPr id="9" name="日期占位符 8">
            <a:extLst>
              <a:ext uri="{FF2B5EF4-FFF2-40B4-BE49-F238E27FC236}">
                <a16:creationId xmlns:a16="http://schemas.microsoft.com/office/drawing/2014/main" id="{94FBD44D-F001-AE49-90F5-569AF70DB35E}"/>
              </a:ext>
            </a:extLst>
          </p:cNvPr>
          <p:cNvSpPr>
            <a:spLocks noGrp="1"/>
          </p:cNvSpPr>
          <p:nvPr>
            <p:ph type="dt" sz="half" idx="10"/>
          </p:nvPr>
        </p:nvSpPr>
        <p:spPr/>
        <p:txBody>
          <a:bodyPr/>
          <a:lstStyle/>
          <a:p>
            <a:pPr>
              <a:defRPr/>
            </a:pPr>
            <a:fld id="{EEC98F0B-A9D3-4346-BEB9-2D5B2A5D26B4}" type="datetime1">
              <a:rPr lang="zh-CN" altLang="en-US" smtClean="0"/>
              <a:t>2022/9/15</a:t>
            </a:fld>
            <a:endParaRPr lang="zh-CN" altLang="en-US"/>
          </a:p>
        </p:txBody>
      </p:sp>
      <p:sp>
        <p:nvSpPr>
          <p:cNvPr id="10" name="页脚占位符 9">
            <a:extLst>
              <a:ext uri="{FF2B5EF4-FFF2-40B4-BE49-F238E27FC236}">
                <a16:creationId xmlns:a16="http://schemas.microsoft.com/office/drawing/2014/main" id="{301645E8-4246-6041-8CCB-958ED25E5A90}"/>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11" name="灯片编号占位符 10">
            <a:extLst>
              <a:ext uri="{FF2B5EF4-FFF2-40B4-BE49-F238E27FC236}">
                <a16:creationId xmlns:a16="http://schemas.microsoft.com/office/drawing/2014/main" id="{A69AF818-809E-344A-BA0B-BF52DA466344}"/>
              </a:ext>
            </a:extLst>
          </p:cNvPr>
          <p:cNvSpPr>
            <a:spLocks noGrp="1"/>
          </p:cNvSpPr>
          <p:nvPr>
            <p:ph type="sldNum" sz="quarter" idx="12"/>
          </p:nvPr>
        </p:nvSpPr>
        <p:spPr/>
        <p:txBody>
          <a:bodyPr/>
          <a:lstStyle/>
          <a:p>
            <a:pPr>
              <a:defRPr/>
            </a:pPr>
            <a:fld id="{5392737F-CB10-5A4E-975C-5930D278B01B}" type="slidenum">
              <a:rPr lang="zh-CN" altLang="en-US" smtClean="0"/>
              <a:pPr>
                <a:defRPr/>
              </a:pPr>
              <a:t>36</a:t>
            </a:fld>
            <a:endParaRPr lang="zh-CN" altLang="en-US"/>
          </a:p>
        </p:txBody>
      </p:sp>
      <p:sp>
        <p:nvSpPr>
          <p:cNvPr id="57347" name="Line 4">
            <a:extLst>
              <a:ext uri="{FF2B5EF4-FFF2-40B4-BE49-F238E27FC236}">
                <a16:creationId xmlns:a16="http://schemas.microsoft.com/office/drawing/2014/main" id="{DAFC8889-72F6-8541-AC60-FB6EE79893A3}"/>
              </a:ext>
            </a:extLst>
          </p:cNvPr>
          <p:cNvSpPr>
            <a:spLocks noChangeShapeType="1"/>
          </p:cNvSpPr>
          <p:nvPr/>
        </p:nvSpPr>
        <p:spPr bwMode="auto">
          <a:xfrm flipV="1">
            <a:off x="2590800" y="2263552"/>
            <a:ext cx="4940300" cy="12700"/>
          </a:xfrm>
          <a:prstGeom prst="line">
            <a:avLst/>
          </a:prstGeom>
          <a:noFill/>
          <a:ln w="28575">
            <a:solidFill>
              <a:srgbClr val="037C0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7348" name="Text Box 5">
            <a:extLst>
              <a:ext uri="{FF2B5EF4-FFF2-40B4-BE49-F238E27FC236}">
                <a16:creationId xmlns:a16="http://schemas.microsoft.com/office/drawing/2014/main" id="{F0352212-3055-CC4E-A16A-6B3FDDF694EE}"/>
              </a:ext>
            </a:extLst>
          </p:cNvPr>
          <p:cNvSpPr txBox="1">
            <a:spLocks noChangeArrowheads="1"/>
          </p:cNvSpPr>
          <p:nvPr/>
        </p:nvSpPr>
        <p:spPr bwMode="auto">
          <a:xfrm>
            <a:off x="673100" y="2085752"/>
            <a:ext cx="11557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b="0">
                <a:solidFill>
                  <a:schemeClr val="accent2"/>
                </a:solidFill>
                <a:latin typeface="Helvetica" pitchFamily="2" charset="0"/>
              </a:rPr>
              <a:t>Host 1</a:t>
            </a:r>
          </a:p>
        </p:txBody>
      </p:sp>
      <p:sp>
        <p:nvSpPr>
          <p:cNvPr id="57349" name="Text Box 6">
            <a:extLst>
              <a:ext uri="{FF2B5EF4-FFF2-40B4-BE49-F238E27FC236}">
                <a16:creationId xmlns:a16="http://schemas.microsoft.com/office/drawing/2014/main" id="{D02AFA5F-70A0-F24A-9828-27B2A353D8F4}"/>
              </a:ext>
            </a:extLst>
          </p:cNvPr>
          <p:cNvSpPr txBox="1">
            <a:spLocks noChangeArrowheads="1"/>
          </p:cNvSpPr>
          <p:nvPr/>
        </p:nvSpPr>
        <p:spPr bwMode="auto">
          <a:xfrm>
            <a:off x="673100" y="2695352"/>
            <a:ext cx="11557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b="0">
                <a:solidFill>
                  <a:schemeClr val="accent2"/>
                </a:solidFill>
                <a:latin typeface="Helvetica" pitchFamily="2" charset="0"/>
              </a:rPr>
              <a:t>Host 2</a:t>
            </a:r>
          </a:p>
        </p:txBody>
      </p:sp>
      <p:sp>
        <p:nvSpPr>
          <p:cNvPr id="57350" name="Text Box 7">
            <a:extLst>
              <a:ext uri="{FF2B5EF4-FFF2-40B4-BE49-F238E27FC236}">
                <a16:creationId xmlns:a16="http://schemas.microsoft.com/office/drawing/2014/main" id="{A7AB4484-8BC1-6F47-AF23-18D985332998}"/>
              </a:ext>
            </a:extLst>
          </p:cNvPr>
          <p:cNvSpPr txBox="1">
            <a:spLocks noChangeArrowheads="1"/>
          </p:cNvSpPr>
          <p:nvPr/>
        </p:nvSpPr>
        <p:spPr bwMode="auto">
          <a:xfrm>
            <a:off x="647700" y="3330352"/>
            <a:ext cx="11557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b="0">
                <a:solidFill>
                  <a:schemeClr val="accent2"/>
                </a:solidFill>
                <a:latin typeface="Helvetica" pitchFamily="2" charset="0"/>
              </a:rPr>
              <a:t>Host 3</a:t>
            </a:r>
          </a:p>
        </p:txBody>
      </p:sp>
      <p:sp>
        <p:nvSpPr>
          <p:cNvPr id="57351" name="Text Box 8">
            <a:extLst>
              <a:ext uri="{FF2B5EF4-FFF2-40B4-BE49-F238E27FC236}">
                <a16:creationId xmlns:a16="http://schemas.microsoft.com/office/drawing/2014/main" id="{62A7E503-3087-174D-8CB8-71CA17A47BE4}"/>
              </a:ext>
            </a:extLst>
          </p:cNvPr>
          <p:cNvSpPr txBox="1">
            <a:spLocks noChangeArrowheads="1"/>
          </p:cNvSpPr>
          <p:nvPr/>
        </p:nvSpPr>
        <p:spPr bwMode="auto">
          <a:xfrm>
            <a:off x="698500" y="4028852"/>
            <a:ext cx="11557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b="0">
                <a:solidFill>
                  <a:schemeClr val="accent2"/>
                </a:solidFill>
                <a:latin typeface="Helvetica" pitchFamily="2" charset="0"/>
              </a:rPr>
              <a:t>Host 4</a:t>
            </a:r>
          </a:p>
        </p:txBody>
      </p:sp>
      <p:sp>
        <p:nvSpPr>
          <p:cNvPr id="57352" name="Line 9">
            <a:extLst>
              <a:ext uri="{FF2B5EF4-FFF2-40B4-BE49-F238E27FC236}">
                <a16:creationId xmlns:a16="http://schemas.microsoft.com/office/drawing/2014/main" id="{30EAACDA-9297-4342-867C-5E904A5DA182}"/>
              </a:ext>
            </a:extLst>
          </p:cNvPr>
          <p:cNvSpPr>
            <a:spLocks noChangeShapeType="1"/>
          </p:cNvSpPr>
          <p:nvPr/>
        </p:nvSpPr>
        <p:spPr bwMode="auto">
          <a:xfrm>
            <a:off x="2844800" y="2263552"/>
            <a:ext cx="381000" cy="635000"/>
          </a:xfrm>
          <a:prstGeom prst="line">
            <a:avLst/>
          </a:prstGeom>
          <a:noFill/>
          <a:ln w="38100" cmpd="dbl">
            <a:solidFill>
              <a:srgbClr val="000000"/>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7353" name="Line 10">
            <a:extLst>
              <a:ext uri="{FF2B5EF4-FFF2-40B4-BE49-F238E27FC236}">
                <a16:creationId xmlns:a16="http://schemas.microsoft.com/office/drawing/2014/main" id="{231F084A-D2A9-2345-B9C5-615CF3047A4D}"/>
              </a:ext>
            </a:extLst>
          </p:cNvPr>
          <p:cNvSpPr>
            <a:spLocks noChangeShapeType="1"/>
          </p:cNvSpPr>
          <p:nvPr/>
        </p:nvSpPr>
        <p:spPr bwMode="auto">
          <a:xfrm>
            <a:off x="3657600" y="2263552"/>
            <a:ext cx="609600" cy="1333500"/>
          </a:xfrm>
          <a:prstGeom prst="line">
            <a:avLst/>
          </a:prstGeom>
          <a:noFill/>
          <a:ln w="38100" cmpd="dbl">
            <a:solidFill>
              <a:srgbClr val="000000"/>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7354" name="Line 11">
            <a:extLst>
              <a:ext uri="{FF2B5EF4-FFF2-40B4-BE49-F238E27FC236}">
                <a16:creationId xmlns:a16="http://schemas.microsoft.com/office/drawing/2014/main" id="{4147EFAA-1236-C647-8B20-CC6A55A681E1}"/>
              </a:ext>
            </a:extLst>
          </p:cNvPr>
          <p:cNvSpPr>
            <a:spLocks noChangeShapeType="1"/>
          </p:cNvSpPr>
          <p:nvPr/>
        </p:nvSpPr>
        <p:spPr bwMode="auto">
          <a:xfrm>
            <a:off x="4876800" y="3558952"/>
            <a:ext cx="482600" cy="749300"/>
          </a:xfrm>
          <a:prstGeom prst="line">
            <a:avLst/>
          </a:prstGeom>
          <a:noFill/>
          <a:ln w="38100" cmpd="dbl">
            <a:solidFill>
              <a:srgbClr val="000000"/>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7355" name="Line 12">
            <a:extLst>
              <a:ext uri="{FF2B5EF4-FFF2-40B4-BE49-F238E27FC236}">
                <a16:creationId xmlns:a16="http://schemas.microsoft.com/office/drawing/2014/main" id="{1C07FCCC-E476-E04B-8726-4F00B5781D72}"/>
              </a:ext>
            </a:extLst>
          </p:cNvPr>
          <p:cNvSpPr>
            <a:spLocks noChangeShapeType="1"/>
          </p:cNvSpPr>
          <p:nvPr/>
        </p:nvSpPr>
        <p:spPr bwMode="auto">
          <a:xfrm>
            <a:off x="5105400" y="2898552"/>
            <a:ext cx="406400" cy="660400"/>
          </a:xfrm>
          <a:prstGeom prst="line">
            <a:avLst/>
          </a:prstGeom>
          <a:noFill/>
          <a:ln w="38100" cmpd="dbl">
            <a:solidFill>
              <a:srgbClr val="000000"/>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7356" name="Line 13">
            <a:extLst>
              <a:ext uri="{FF2B5EF4-FFF2-40B4-BE49-F238E27FC236}">
                <a16:creationId xmlns:a16="http://schemas.microsoft.com/office/drawing/2014/main" id="{98C02254-B570-BD42-AFE6-C119CC94CB1D}"/>
              </a:ext>
            </a:extLst>
          </p:cNvPr>
          <p:cNvSpPr>
            <a:spLocks noChangeShapeType="1"/>
          </p:cNvSpPr>
          <p:nvPr/>
        </p:nvSpPr>
        <p:spPr bwMode="auto">
          <a:xfrm flipH="1" flipV="1">
            <a:off x="5384800" y="2415952"/>
            <a:ext cx="1143000" cy="1879600"/>
          </a:xfrm>
          <a:prstGeom prst="line">
            <a:avLst/>
          </a:prstGeom>
          <a:noFill/>
          <a:ln w="38100" cmpd="dbl">
            <a:solidFill>
              <a:srgbClr val="000000"/>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7357" name="Line 14">
            <a:extLst>
              <a:ext uri="{FF2B5EF4-FFF2-40B4-BE49-F238E27FC236}">
                <a16:creationId xmlns:a16="http://schemas.microsoft.com/office/drawing/2014/main" id="{FE5233F8-3A64-314C-9699-ECA344AFCCCB}"/>
              </a:ext>
            </a:extLst>
          </p:cNvPr>
          <p:cNvSpPr>
            <a:spLocks noChangeShapeType="1"/>
          </p:cNvSpPr>
          <p:nvPr/>
        </p:nvSpPr>
        <p:spPr bwMode="auto">
          <a:xfrm>
            <a:off x="6032500" y="2276252"/>
            <a:ext cx="762000" cy="1295400"/>
          </a:xfrm>
          <a:prstGeom prst="line">
            <a:avLst/>
          </a:prstGeom>
          <a:noFill/>
          <a:ln w="38100" cmpd="dbl">
            <a:solidFill>
              <a:srgbClr val="000000"/>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7358" name="Line 15">
            <a:extLst>
              <a:ext uri="{FF2B5EF4-FFF2-40B4-BE49-F238E27FC236}">
                <a16:creationId xmlns:a16="http://schemas.microsoft.com/office/drawing/2014/main" id="{126CA0A0-5067-FB44-A2DF-289857203CDD}"/>
              </a:ext>
            </a:extLst>
          </p:cNvPr>
          <p:cNvSpPr>
            <a:spLocks noChangeShapeType="1"/>
          </p:cNvSpPr>
          <p:nvPr/>
        </p:nvSpPr>
        <p:spPr bwMode="auto">
          <a:xfrm flipV="1">
            <a:off x="2603500" y="2898552"/>
            <a:ext cx="4940300" cy="12700"/>
          </a:xfrm>
          <a:prstGeom prst="line">
            <a:avLst/>
          </a:prstGeom>
          <a:noFill/>
          <a:ln w="28575">
            <a:solidFill>
              <a:srgbClr val="037C0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7359" name="Line 16">
            <a:extLst>
              <a:ext uri="{FF2B5EF4-FFF2-40B4-BE49-F238E27FC236}">
                <a16:creationId xmlns:a16="http://schemas.microsoft.com/office/drawing/2014/main" id="{E2D40F7D-09A1-6F4A-BE6B-2B6037D0C477}"/>
              </a:ext>
            </a:extLst>
          </p:cNvPr>
          <p:cNvSpPr>
            <a:spLocks noChangeShapeType="1"/>
          </p:cNvSpPr>
          <p:nvPr/>
        </p:nvSpPr>
        <p:spPr bwMode="auto">
          <a:xfrm flipV="1">
            <a:off x="2603500" y="3571652"/>
            <a:ext cx="5422900" cy="0"/>
          </a:xfrm>
          <a:prstGeom prst="line">
            <a:avLst/>
          </a:prstGeom>
          <a:noFill/>
          <a:ln w="28575">
            <a:solidFill>
              <a:srgbClr val="037C0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7360" name="Line 17">
            <a:extLst>
              <a:ext uri="{FF2B5EF4-FFF2-40B4-BE49-F238E27FC236}">
                <a16:creationId xmlns:a16="http://schemas.microsoft.com/office/drawing/2014/main" id="{A30DA930-D6CA-F340-851E-E7E6786E6726}"/>
              </a:ext>
            </a:extLst>
          </p:cNvPr>
          <p:cNvSpPr>
            <a:spLocks noChangeShapeType="1"/>
          </p:cNvSpPr>
          <p:nvPr/>
        </p:nvSpPr>
        <p:spPr bwMode="auto">
          <a:xfrm flipV="1">
            <a:off x="2654300" y="4282852"/>
            <a:ext cx="5334000" cy="0"/>
          </a:xfrm>
          <a:prstGeom prst="line">
            <a:avLst/>
          </a:prstGeom>
          <a:noFill/>
          <a:ln w="28575">
            <a:solidFill>
              <a:srgbClr val="037C03"/>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7361" name="Line 18">
            <a:extLst>
              <a:ext uri="{FF2B5EF4-FFF2-40B4-BE49-F238E27FC236}">
                <a16:creationId xmlns:a16="http://schemas.microsoft.com/office/drawing/2014/main" id="{CCEA0C62-99E7-4E43-91A1-9585E0449C85}"/>
              </a:ext>
            </a:extLst>
          </p:cNvPr>
          <p:cNvSpPr>
            <a:spLocks noChangeShapeType="1"/>
          </p:cNvSpPr>
          <p:nvPr/>
        </p:nvSpPr>
        <p:spPr bwMode="auto">
          <a:xfrm flipH="1" flipV="1">
            <a:off x="7670800" y="3685952"/>
            <a:ext cx="215900" cy="584200"/>
          </a:xfrm>
          <a:prstGeom prst="line">
            <a:avLst/>
          </a:prstGeom>
          <a:noFill/>
          <a:ln w="38100" cmpd="dbl">
            <a:solidFill>
              <a:srgbClr val="000000"/>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7362" name="Oval 19">
            <a:extLst>
              <a:ext uri="{FF2B5EF4-FFF2-40B4-BE49-F238E27FC236}">
                <a16:creationId xmlns:a16="http://schemas.microsoft.com/office/drawing/2014/main" id="{FAA3D8C4-32AF-F846-8FC2-F11930BB25B9}"/>
              </a:ext>
            </a:extLst>
          </p:cNvPr>
          <p:cNvSpPr>
            <a:spLocks noChangeArrowheads="1"/>
          </p:cNvSpPr>
          <p:nvPr/>
        </p:nvSpPr>
        <p:spPr bwMode="auto">
          <a:xfrm>
            <a:off x="1638300" y="2174652"/>
            <a:ext cx="774700" cy="241300"/>
          </a:xfrm>
          <a:prstGeom prst="ellipse">
            <a:avLst/>
          </a:prstGeom>
          <a:solidFill>
            <a:schemeClr val="folHlink"/>
          </a:solidFill>
          <a:ln w="12700">
            <a:solidFill>
              <a:srgbClr val="000000"/>
            </a:solidFill>
            <a:round/>
            <a:headEnd type="none" w="sm" len="sm"/>
            <a:tailEnd type="none" w="med" len="lg"/>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chemeClr val="bg1"/>
              </a:solidFill>
              <a:latin typeface="Tahoma" panose="020B0604030504040204" pitchFamily="34" charset="0"/>
            </a:endParaRPr>
          </a:p>
        </p:txBody>
      </p:sp>
      <p:sp>
        <p:nvSpPr>
          <p:cNvPr id="57363" name="Text Box 20">
            <a:extLst>
              <a:ext uri="{FF2B5EF4-FFF2-40B4-BE49-F238E27FC236}">
                <a16:creationId xmlns:a16="http://schemas.microsoft.com/office/drawing/2014/main" id="{DEA44794-E8EE-A04A-8460-38CFB6AB04AD}"/>
              </a:ext>
            </a:extLst>
          </p:cNvPr>
          <p:cNvSpPr txBox="1">
            <a:spLocks noChangeArrowheads="1"/>
          </p:cNvSpPr>
          <p:nvPr/>
        </p:nvSpPr>
        <p:spPr bwMode="auto">
          <a:xfrm>
            <a:off x="1635125" y="2149252"/>
            <a:ext cx="8699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chemeClr val="bg1"/>
                </a:solidFill>
                <a:latin typeface="Helvetica" pitchFamily="2" charset="0"/>
              </a:rPr>
              <a:t>0,0,0,0</a:t>
            </a:r>
          </a:p>
        </p:txBody>
      </p:sp>
      <p:sp>
        <p:nvSpPr>
          <p:cNvPr id="57364" name="Line 21">
            <a:extLst>
              <a:ext uri="{FF2B5EF4-FFF2-40B4-BE49-F238E27FC236}">
                <a16:creationId xmlns:a16="http://schemas.microsoft.com/office/drawing/2014/main" id="{BB3F906D-8D34-204D-A195-93602DC7DCFC}"/>
              </a:ext>
            </a:extLst>
          </p:cNvPr>
          <p:cNvSpPr>
            <a:spLocks noChangeShapeType="1"/>
          </p:cNvSpPr>
          <p:nvPr/>
        </p:nvSpPr>
        <p:spPr bwMode="auto">
          <a:xfrm>
            <a:off x="5511800" y="1590452"/>
            <a:ext cx="266700" cy="0"/>
          </a:xfrm>
          <a:prstGeom prst="line">
            <a:avLst/>
          </a:prstGeom>
          <a:noFill/>
          <a:ln w="12700">
            <a:solidFill>
              <a:srgbClr val="000000"/>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7365" name="Text Box 22">
            <a:extLst>
              <a:ext uri="{FF2B5EF4-FFF2-40B4-BE49-F238E27FC236}">
                <a16:creationId xmlns:a16="http://schemas.microsoft.com/office/drawing/2014/main" id="{6BC8BC77-6DAC-214C-A71A-5BBB61E4F79F}"/>
              </a:ext>
            </a:extLst>
          </p:cNvPr>
          <p:cNvSpPr txBox="1">
            <a:spLocks noChangeArrowheads="1"/>
          </p:cNvSpPr>
          <p:nvPr/>
        </p:nvSpPr>
        <p:spPr bwMode="auto">
          <a:xfrm>
            <a:off x="1981200" y="4828952"/>
            <a:ext cx="237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2000" b="0">
                <a:latin typeface="Helvetica" pitchFamily="2" charset="0"/>
              </a:rPr>
              <a:t>Vector logical clock</a:t>
            </a:r>
          </a:p>
        </p:txBody>
      </p:sp>
      <p:sp>
        <p:nvSpPr>
          <p:cNvPr id="57366" name="Line 23">
            <a:extLst>
              <a:ext uri="{FF2B5EF4-FFF2-40B4-BE49-F238E27FC236}">
                <a16:creationId xmlns:a16="http://schemas.microsoft.com/office/drawing/2014/main" id="{6203F843-10CA-0B4A-ADA7-828E48FDAC2A}"/>
              </a:ext>
            </a:extLst>
          </p:cNvPr>
          <p:cNvSpPr>
            <a:spLocks noChangeShapeType="1"/>
          </p:cNvSpPr>
          <p:nvPr/>
        </p:nvSpPr>
        <p:spPr bwMode="auto">
          <a:xfrm>
            <a:off x="1104900" y="5654452"/>
            <a:ext cx="2184400" cy="0"/>
          </a:xfrm>
          <a:prstGeom prst="line">
            <a:avLst/>
          </a:prstGeom>
          <a:noFill/>
          <a:ln w="38100" cmpd="dbl">
            <a:solidFill>
              <a:srgbClr val="000000"/>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57367" name="Text Box 24">
            <a:extLst>
              <a:ext uri="{FF2B5EF4-FFF2-40B4-BE49-F238E27FC236}">
                <a16:creationId xmlns:a16="http://schemas.microsoft.com/office/drawing/2014/main" id="{B52A6983-0040-B54B-8D3C-A020CF31972D}"/>
              </a:ext>
            </a:extLst>
          </p:cNvPr>
          <p:cNvSpPr txBox="1">
            <a:spLocks noChangeArrowheads="1"/>
          </p:cNvSpPr>
          <p:nvPr/>
        </p:nvSpPr>
        <p:spPr bwMode="auto">
          <a:xfrm>
            <a:off x="3492500" y="5413152"/>
            <a:ext cx="1663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2000" b="0">
                <a:latin typeface="Helvetica" pitchFamily="2" charset="0"/>
              </a:rPr>
              <a:t>Message</a:t>
            </a:r>
          </a:p>
        </p:txBody>
      </p:sp>
      <p:sp>
        <p:nvSpPr>
          <p:cNvPr id="57368" name="Text Box 25">
            <a:extLst>
              <a:ext uri="{FF2B5EF4-FFF2-40B4-BE49-F238E27FC236}">
                <a16:creationId xmlns:a16="http://schemas.microsoft.com/office/drawing/2014/main" id="{5752344D-A03F-C843-8264-2B693AFEEBB3}"/>
              </a:ext>
            </a:extLst>
          </p:cNvPr>
          <p:cNvSpPr txBox="1">
            <a:spLocks noChangeArrowheads="1"/>
          </p:cNvSpPr>
          <p:nvPr/>
        </p:nvSpPr>
        <p:spPr bwMode="auto">
          <a:xfrm>
            <a:off x="977900" y="5286152"/>
            <a:ext cx="29083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800">
                <a:solidFill>
                  <a:schemeClr val="accent2"/>
                </a:solidFill>
                <a:latin typeface="Helvetica" pitchFamily="2" charset="0"/>
              </a:rPr>
              <a:t>(vector timestamp)</a:t>
            </a:r>
          </a:p>
        </p:txBody>
      </p:sp>
      <p:sp>
        <p:nvSpPr>
          <p:cNvPr id="57369" name="Line 26">
            <a:extLst>
              <a:ext uri="{FF2B5EF4-FFF2-40B4-BE49-F238E27FC236}">
                <a16:creationId xmlns:a16="http://schemas.microsoft.com/office/drawing/2014/main" id="{26CB1C05-6328-3740-B208-B20F3FA8CD35}"/>
              </a:ext>
            </a:extLst>
          </p:cNvPr>
          <p:cNvSpPr>
            <a:spLocks noChangeShapeType="1"/>
          </p:cNvSpPr>
          <p:nvPr/>
        </p:nvSpPr>
        <p:spPr bwMode="auto">
          <a:xfrm flipV="1">
            <a:off x="1790700" y="1590452"/>
            <a:ext cx="4914900" cy="0"/>
          </a:xfrm>
          <a:prstGeom prst="line">
            <a:avLst/>
          </a:prstGeom>
          <a:noFill/>
          <a:ln w="12700">
            <a:solidFill>
              <a:srgbClr val="000000"/>
            </a:solidFill>
            <a:round/>
            <a:headEnd type="none" w="sm" len="sm"/>
            <a:tailEnd type="none" w="med" len="lg"/>
          </a:ln>
          <a:extLst>
            <a:ext uri="{909E8E84-426E-40DD-AFC4-6F175D3DCCD1}">
              <a14:hiddenFill xmlns:a14="http://schemas.microsoft.com/office/drawing/2010/main">
                <a:noFill/>
              </a14:hiddenFill>
            </a:ext>
          </a:extLst>
        </p:spPr>
        <p:txBody>
          <a:bodyPr/>
          <a:lstStyle/>
          <a:p>
            <a:endParaRPr lang="zh-CN" altLang="en-US"/>
          </a:p>
        </p:txBody>
      </p:sp>
      <p:sp>
        <p:nvSpPr>
          <p:cNvPr id="57370" name="Text Box 27">
            <a:extLst>
              <a:ext uri="{FF2B5EF4-FFF2-40B4-BE49-F238E27FC236}">
                <a16:creationId xmlns:a16="http://schemas.microsoft.com/office/drawing/2014/main" id="{608EFF32-87F5-A246-8C34-138BFB447CFB}"/>
              </a:ext>
            </a:extLst>
          </p:cNvPr>
          <p:cNvSpPr txBox="1">
            <a:spLocks noChangeArrowheads="1"/>
          </p:cNvSpPr>
          <p:nvPr/>
        </p:nvSpPr>
        <p:spPr bwMode="auto">
          <a:xfrm>
            <a:off x="3124200" y="1196752"/>
            <a:ext cx="2298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2000" b="0">
                <a:latin typeface="Helvetica" pitchFamily="2" charset="0"/>
              </a:rPr>
              <a:t>Physical Time</a:t>
            </a:r>
          </a:p>
        </p:txBody>
      </p:sp>
      <p:sp>
        <p:nvSpPr>
          <p:cNvPr id="57371" name="Oval 28">
            <a:extLst>
              <a:ext uri="{FF2B5EF4-FFF2-40B4-BE49-F238E27FC236}">
                <a16:creationId xmlns:a16="http://schemas.microsoft.com/office/drawing/2014/main" id="{FCA8CD82-E6F1-D04D-A146-587E4D0B780B}"/>
              </a:ext>
            </a:extLst>
          </p:cNvPr>
          <p:cNvSpPr>
            <a:spLocks noChangeArrowheads="1"/>
          </p:cNvSpPr>
          <p:nvPr/>
        </p:nvSpPr>
        <p:spPr bwMode="auto">
          <a:xfrm>
            <a:off x="1676400" y="2746152"/>
            <a:ext cx="774700" cy="241300"/>
          </a:xfrm>
          <a:prstGeom prst="ellipse">
            <a:avLst/>
          </a:prstGeom>
          <a:solidFill>
            <a:schemeClr val="folHlink"/>
          </a:solidFill>
          <a:ln w="12700">
            <a:solidFill>
              <a:srgbClr val="000000"/>
            </a:solidFill>
            <a:round/>
            <a:headEnd type="none" w="sm" len="sm"/>
            <a:tailEnd type="none" w="med" len="lg"/>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chemeClr val="bg1"/>
              </a:solidFill>
              <a:latin typeface="Tahoma" panose="020B0604030504040204" pitchFamily="34" charset="0"/>
            </a:endParaRPr>
          </a:p>
        </p:txBody>
      </p:sp>
      <p:sp>
        <p:nvSpPr>
          <p:cNvPr id="57372" name="Text Box 29">
            <a:extLst>
              <a:ext uri="{FF2B5EF4-FFF2-40B4-BE49-F238E27FC236}">
                <a16:creationId xmlns:a16="http://schemas.microsoft.com/office/drawing/2014/main" id="{CCFAB776-AAD9-E24E-BABA-FE82A565E42C}"/>
              </a:ext>
            </a:extLst>
          </p:cNvPr>
          <p:cNvSpPr txBox="1">
            <a:spLocks noChangeArrowheads="1"/>
          </p:cNvSpPr>
          <p:nvPr/>
        </p:nvSpPr>
        <p:spPr bwMode="auto">
          <a:xfrm>
            <a:off x="1673225" y="2720752"/>
            <a:ext cx="8699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chemeClr val="bg1"/>
                </a:solidFill>
                <a:latin typeface="Helvetica" pitchFamily="2" charset="0"/>
              </a:rPr>
              <a:t>0,0,0,0</a:t>
            </a:r>
          </a:p>
        </p:txBody>
      </p:sp>
      <p:sp>
        <p:nvSpPr>
          <p:cNvPr id="57373" name="Oval 30">
            <a:extLst>
              <a:ext uri="{FF2B5EF4-FFF2-40B4-BE49-F238E27FC236}">
                <a16:creationId xmlns:a16="http://schemas.microsoft.com/office/drawing/2014/main" id="{7EF1541D-F9AE-9B4D-81B5-7770340A4D44}"/>
              </a:ext>
            </a:extLst>
          </p:cNvPr>
          <p:cNvSpPr>
            <a:spLocks noChangeArrowheads="1"/>
          </p:cNvSpPr>
          <p:nvPr/>
        </p:nvSpPr>
        <p:spPr bwMode="auto">
          <a:xfrm>
            <a:off x="1676400" y="3393852"/>
            <a:ext cx="774700" cy="241300"/>
          </a:xfrm>
          <a:prstGeom prst="ellipse">
            <a:avLst/>
          </a:prstGeom>
          <a:solidFill>
            <a:schemeClr val="folHlink"/>
          </a:solidFill>
          <a:ln w="12700">
            <a:solidFill>
              <a:srgbClr val="000000"/>
            </a:solidFill>
            <a:round/>
            <a:headEnd type="none" w="sm" len="sm"/>
            <a:tailEnd type="none" w="med" len="lg"/>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chemeClr val="bg1"/>
              </a:solidFill>
              <a:latin typeface="Tahoma" panose="020B0604030504040204" pitchFamily="34" charset="0"/>
            </a:endParaRPr>
          </a:p>
        </p:txBody>
      </p:sp>
      <p:sp>
        <p:nvSpPr>
          <p:cNvPr id="57374" name="Text Box 31">
            <a:extLst>
              <a:ext uri="{FF2B5EF4-FFF2-40B4-BE49-F238E27FC236}">
                <a16:creationId xmlns:a16="http://schemas.microsoft.com/office/drawing/2014/main" id="{11C7E1E6-46FD-A04A-97AC-40A5C5E44990}"/>
              </a:ext>
            </a:extLst>
          </p:cNvPr>
          <p:cNvSpPr txBox="1">
            <a:spLocks noChangeArrowheads="1"/>
          </p:cNvSpPr>
          <p:nvPr/>
        </p:nvSpPr>
        <p:spPr bwMode="auto">
          <a:xfrm>
            <a:off x="1673225" y="3368452"/>
            <a:ext cx="8699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chemeClr val="bg1"/>
                </a:solidFill>
                <a:latin typeface="Helvetica" pitchFamily="2" charset="0"/>
              </a:rPr>
              <a:t>0,0,0,0</a:t>
            </a:r>
          </a:p>
        </p:txBody>
      </p:sp>
      <p:sp>
        <p:nvSpPr>
          <p:cNvPr id="57375" name="Oval 32">
            <a:extLst>
              <a:ext uri="{FF2B5EF4-FFF2-40B4-BE49-F238E27FC236}">
                <a16:creationId xmlns:a16="http://schemas.microsoft.com/office/drawing/2014/main" id="{3ADF7E37-4642-4549-87C6-D26D02CE5F23}"/>
              </a:ext>
            </a:extLst>
          </p:cNvPr>
          <p:cNvSpPr>
            <a:spLocks noChangeArrowheads="1"/>
          </p:cNvSpPr>
          <p:nvPr/>
        </p:nvSpPr>
        <p:spPr bwMode="auto">
          <a:xfrm>
            <a:off x="1727200" y="4105052"/>
            <a:ext cx="774700" cy="241300"/>
          </a:xfrm>
          <a:prstGeom prst="ellipse">
            <a:avLst/>
          </a:prstGeom>
          <a:solidFill>
            <a:schemeClr val="folHlink"/>
          </a:solidFill>
          <a:ln w="12700">
            <a:solidFill>
              <a:srgbClr val="000000"/>
            </a:solidFill>
            <a:round/>
            <a:headEnd type="none" w="sm" len="sm"/>
            <a:tailEnd type="none" w="med" len="lg"/>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0"/>
              </a:spcBef>
              <a:buFontTx/>
              <a:buNone/>
            </a:pPr>
            <a:endParaRPr lang="zh-CN" altLang="zh-CN" sz="1800">
              <a:solidFill>
                <a:schemeClr val="bg1"/>
              </a:solidFill>
              <a:latin typeface="Tahoma" panose="020B0604030504040204" pitchFamily="34" charset="0"/>
            </a:endParaRPr>
          </a:p>
        </p:txBody>
      </p:sp>
      <p:sp>
        <p:nvSpPr>
          <p:cNvPr id="57376" name="Text Box 33">
            <a:extLst>
              <a:ext uri="{FF2B5EF4-FFF2-40B4-BE49-F238E27FC236}">
                <a16:creationId xmlns:a16="http://schemas.microsoft.com/office/drawing/2014/main" id="{35E31628-7CE4-E649-B6BB-98DB9248FAD1}"/>
              </a:ext>
            </a:extLst>
          </p:cNvPr>
          <p:cNvSpPr txBox="1">
            <a:spLocks noChangeArrowheads="1"/>
          </p:cNvSpPr>
          <p:nvPr/>
        </p:nvSpPr>
        <p:spPr bwMode="auto">
          <a:xfrm>
            <a:off x="1724025" y="4079652"/>
            <a:ext cx="8699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chemeClr val="bg1"/>
                </a:solidFill>
                <a:latin typeface="Helvetica" pitchFamily="2" charset="0"/>
              </a:rPr>
              <a:t>0,0,0,0</a:t>
            </a:r>
          </a:p>
        </p:txBody>
      </p:sp>
      <p:grpSp>
        <p:nvGrpSpPr>
          <p:cNvPr id="2" name="Group 34">
            <a:extLst>
              <a:ext uri="{FF2B5EF4-FFF2-40B4-BE49-F238E27FC236}">
                <a16:creationId xmlns:a16="http://schemas.microsoft.com/office/drawing/2014/main" id="{125B0D6A-30C4-B049-887C-F97CB1646AA8}"/>
              </a:ext>
            </a:extLst>
          </p:cNvPr>
          <p:cNvGrpSpPr>
            <a:grpSpLocks/>
          </p:cNvGrpSpPr>
          <p:nvPr/>
        </p:nvGrpSpPr>
        <p:grpSpPr bwMode="auto">
          <a:xfrm>
            <a:off x="2397125" y="1996852"/>
            <a:ext cx="1263650" cy="1214437"/>
            <a:chOff x="1510" y="1328"/>
            <a:chExt cx="796" cy="765"/>
          </a:xfrm>
        </p:grpSpPr>
        <p:sp>
          <p:nvSpPr>
            <p:cNvPr id="57417" name="Text Box 35">
              <a:extLst>
                <a:ext uri="{FF2B5EF4-FFF2-40B4-BE49-F238E27FC236}">
                  <a16:creationId xmlns:a16="http://schemas.microsoft.com/office/drawing/2014/main" id="{BF14917E-AAF5-8D45-AE91-85EAB7E5F987}"/>
                </a:ext>
              </a:extLst>
            </p:cNvPr>
            <p:cNvSpPr txBox="1">
              <a:spLocks noChangeArrowheads="1"/>
            </p:cNvSpPr>
            <p:nvPr/>
          </p:nvSpPr>
          <p:spPr bwMode="auto">
            <a:xfrm>
              <a:off x="1600" y="1568"/>
              <a:ext cx="60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chemeClr val="accent2"/>
                  </a:solidFill>
                  <a:latin typeface="Helvetica" pitchFamily="2" charset="0"/>
                </a:rPr>
                <a:t>(1,0,0,0)</a:t>
              </a:r>
            </a:p>
          </p:txBody>
        </p:sp>
        <p:sp>
          <p:nvSpPr>
            <p:cNvPr id="57418" name="Oval 36">
              <a:extLst>
                <a:ext uri="{FF2B5EF4-FFF2-40B4-BE49-F238E27FC236}">
                  <a16:creationId xmlns:a16="http://schemas.microsoft.com/office/drawing/2014/main" id="{1A01CEB0-DFAD-8D44-9FD2-BD6689ACEA58}"/>
                </a:ext>
              </a:extLst>
            </p:cNvPr>
            <p:cNvSpPr>
              <a:spLocks noChangeArrowheads="1"/>
            </p:cNvSpPr>
            <p:nvPr/>
          </p:nvSpPr>
          <p:spPr bwMode="auto">
            <a:xfrm>
              <a:off x="1512" y="1344"/>
              <a:ext cx="488" cy="152"/>
            </a:xfrm>
            <a:prstGeom prst="ellipse">
              <a:avLst/>
            </a:prstGeom>
            <a:solidFill>
              <a:schemeClr val="folHlink"/>
            </a:solidFill>
            <a:ln w="12700">
              <a:solidFill>
                <a:srgbClr val="000000"/>
              </a:solidFill>
              <a:round/>
              <a:headEnd type="none" w="sm" len="sm"/>
              <a:tailEnd type="none" w="med" len="lg"/>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57419" name="Text Box 37">
              <a:extLst>
                <a:ext uri="{FF2B5EF4-FFF2-40B4-BE49-F238E27FC236}">
                  <a16:creationId xmlns:a16="http://schemas.microsoft.com/office/drawing/2014/main" id="{21A45231-19CC-194E-979F-6D70CD336B7D}"/>
                </a:ext>
              </a:extLst>
            </p:cNvPr>
            <p:cNvSpPr txBox="1">
              <a:spLocks noChangeArrowheads="1"/>
            </p:cNvSpPr>
            <p:nvPr/>
          </p:nvSpPr>
          <p:spPr bwMode="auto">
            <a:xfrm>
              <a:off x="1510" y="1328"/>
              <a:ext cx="54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chemeClr val="bg1"/>
                  </a:solidFill>
                  <a:latin typeface="Helvetica" pitchFamily="2" charset="0"/>
                </a:rPr>
                <a:t>1,0,0,0</a:t>
              </a:r>
            </a:p>
          </p:txBody>
        </p:sp>
        <p:sp>
          <p:nvSpPr>
            <p:cNvPr id="57420" name="Oval 38">
              <a:extLst>
                <a:ext uri="{FF2B5EF4-FFF2-40B4-BE49-F238E27FC236}">
                  <a16:creationId xmlns:a16="http://schemas.microsoft.com/office/drawing/2014/main" id="{0FB105B1-5336-7D4C-8A30-53FC88130F1C}"/>
                </a:ext>
              </a:extLst>
            </p:cNvPr>
            <p:cNvSpPr>
              <a:spLocks noChangeArrowheads="1"/>
            </p:cNvSpPr>
            <p:nvPr/>
          </p:nvSpPr>
          <p:spPr bwMode="auto">
            <a:xfrm>
              <a:off x="1760" y="1912"/>
              <a:ext cx="488" cy="152"/>
            </a:xfrm>
            <a:prstGeom prst="ellipse">
              <a:avLst/>
            </a:prstGeom>
            <a:solidFill>
              <a:schemeClr val="folHlink"/>
            </a:solidFill>
            <a:ln w="12700">
              <a:solidFill>
                <a:srgbClr val="000000"/>
              </a:solidFill>
              <a:round/>
              <a:headEnd type="none" w="sm" len="sm"/>
              <a:tailEnd type="none" w="med" len="lg"/>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57421" name="Text Box 39">
              <a:extLst>
                <a:ext uri="{FF2B5EF4-FFF2-40B4-BE49-F238E27FC236}">
                  <a16:creationId xmlns:a16="http://schemas.microsoft.com/office/drawing/2014/main" id="{C3D09E16-AAD5-D84C-BF74-B0FB2DCC5522}"/>
                </a:ext>
              </a:extLst>
            </p:cNvPr>
            <p:cNvSpPr txBox="1">
              <a:spLocks noChangeArrowheads="1"/>
            </p:cNvSpPr>
            <p:nvPr/>
          </p:nvSpPr>
          <p:spPr bwMode="auto">
            <a:xfrm>
              <a:off x="1758" y="1896"/>
              <a:ext cx="54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chemeClr val="bg1"/>
                  </a:solidFill>
                  <a:latin typeface="Helvetica" pitchFamily="2" charset="0"/>
                </a:rPr>
                <a:t>1,1,0,0</a:t>
              </a:r>
            </a:p>
          </p:txBody>
        </p:sp>
      </p:grpSp>
      <p:grpSp>
        <p:nvGrpSpPr>
          <p:cNvPr id="3" name="Group 40">
            <a:extLst>
              <a:ext uri="{FF2B5EF4-FFF2-40B4-BE49-F238E27FC236}">
                <a16:creationId xmlns:a16="http://schemas.microsoft.com/office/drawing/2014/main" id="{EFF9D0A4-8BE5-EB4B-A1DA-46E603BCD3DD}"/>
              </a:ext>
            </a:extLst>
          </p:cNvPr>
          <p:cNvGrpSpPr>
            <a:grpSpLocks/>
          </p:cNvGrpSpPr>
          <p:nvPr/>
        </p:nvGrpSpPr>
        <p:grpSpPr bwMode="auto">
          <a:xfrm>
            <a:off x="3235325" y="1996852"/>
            <a:ext cx="1454150" cy="1862137"/>
            <a:chOff x="2038" y="1328"/>
            <a:chExt cx="916" cy="1173"/>
          </a:xfrm>
        </p:grpSpPr>
        <p:sp>
          <p:nvSpPr>
            <p:cNvPr id="57412" name="Oval 41">
              <a:extLst>
                <a:ext uri="{FF2B5EF4-FFF2-40B4-BE49-F238E27FC236}">
                  <a16:creationId xmlns:a16="http://schemas.microsoft.com/office/drawing/2014/main" id="{49E4E85B-601A-494E-A32B-2F91183AA786}"/>
                </a:ext>
              </a:extLst>
            </p:cNvPr>
            <p:cNvSpPr>
              <a:spLocks noChangeArrowheads="1"/>
            </p:cNvSpPr>
            <p:nvPr/>
          </p:nvSpPr>
          <p:spPr bwMode="auto">
            <a:xfrm>
              <a:off x="2040" y="1344"/>
              <a:ext cx="488" cy="152"/>
            </a:xfrm>
            <a:prstGeom prst="ellipse">
              <a:avLst/>
            </a:prstGeom>
            <a:solidFill>
              <a:schemeClr val="folHlink"/>
            </a:solidFill>
            <a:ln w="12700">
              <a:solidFill>
                <a:srgbClr val="000000"/>
              </a:solidFill>
              <a:round/>
              <a:headEnd type="none" w="sm" len="sm"/>
              <a:tailEnd type="none" w="med" len="lg"/>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57413" name="Text Box 42">
              <a:extLst>
                <a:ext uri="{FF2B5EF4-FFF2-40B4-BE49-F238E27FC236}">
                  <a16:creationId xmlns:a16="http://schemas.microsoft.com/office/drawing/2014/main" id="{744452DF-4E54-BD4D-96CB-4C61DB41FB8C}"/>
                </a:ext>
              </a:extLst>
            </p:cNvPr>
            <p:cNvSpPr txBox="1">
              <a:spLocks noChangeArrowheads="1"/>
            </p:cNvSpPr>
            <p:nvPr/>
          </p:nvSpPr>
          <p:spPr bwMode="auto">
            <a:xfrm>
              <a:off x="2038" y="1328"/>
              <a:ext cx="54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chemeClr val="bg1"/>
                  </a:solidFill>
                  <a:latin typeface="Helvetica" pitchFamily="2" charset="0"/>
                </a:rPr>
                <a:t>2,0,0,0</a:t>
              </a:r>
            </a:p>
          </p:txBody>
        </p:sp>
        <p:sp>
          <p:nvSpPr>
            <p:cNvPr id="57414" name="Oval 43">
              <a:extLst>
                <a:ext uri="{FF2B5EF4-FFF2-40B4-BE49-F238E27FC236}">
                  <a16:creationId xmlns:a16="http://schemas.microsoft.com/office/drawing/2014/main" id="{4A190F76-9E53-914E-B1CC-1B66E2629AEC}"/>
                </a:ext>
              </a:extLst>
            </p:cNvPr>
            <p:cNvSpPr>
              <a:spLocks noChangeArrowheads="1"/>
            </p:cNvSpPr>
            <p:nvPr/>
          </p:nvSpPr>
          <p:spPr bwMode="auto">
            <a:xfrm>
              <a:off x="2408" y="2320"/>
              <a:ext cx="488" cy="152"/>
            </a:xfrm>
            <a:prstGeom prst="ellipse">
              <a:avLst/>
            </a:prstGeom>
            <a:solidFill>
              <a:schemeClr val="folHlink"/>
            </a:solidFill>
            <a:ln w="12700">
              <a:solidFill>
                <a:srgbClr val="000000"/>
              </a:solidFill>
              <a:round/>
              <a:headEnd type="none" w="sm" len="sm"/>
              <a:tailEnd type="none" w="med" len="lg"/>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57415" name="Text Box 44">
              <a:extLst>
                <a:ext uri="{FF2B5EF4-FFF2-40B4-BE49-F238E27FC236}">
                  <a16:creationId xmlns:a16="http://schemas.microsoft.com/office/drawing/2014/main" id="{EAEEF3B4-81C4-514D-87E4-BDDC60DD5EB5}"/>
                </a:ext>
              </a:extLst>
            </p:cNvPr>
            <p:cNvSpPr txBox="1">
              <a:spLocks noChangeArrowheads="1"/>
            </p:cNvSpPr>
            <p:nvPr/>
          </p:nvSpPr>
          <p:spPr bwMode="auto">
            <a:xfrm>
              <a:off x="2406" y="2304"/>
              <a:ext cx="54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chemeClr val="bg1"/>
                  </a:solidFill>
                  <a:latin typeface="Helvetica" pitchFamily="2" charset="0"/>
                </a:rPr>
                <a:t>2,0,1,0</a:t>
              </a:r>
            </a:p>
          </p:txBody>
        </p:sp>
        <p:sp>
          <p:nvSpPr>
            <p:cNvPr id="57416" name="Text Box 45">
              <a:extLst>
                <a:ext uri="{FF2B5EF4-FFF2-40B4-BE49-F238E27FC236}">
                  <a16:creationId xmlns:a16="http://schemas.microsoft.com/office/drawing/2014/main" id="{7D1E1A09-D017-8442-8160-E4DEB6DB2645}"/>
                </a:ext>
              </a:extLst>
            </p:cNvPr>
            <p:cNvSpPr txBox="1">
              <a:spLocks noChangeArrowheads="1"/>
            </p:cNvSpPr>
            <p:nvPr/>
          </p:nvSpPr>
          <p:spPr bwMode="auto">
            <a:xfrm>
              <a:off x="2224" y="1912"/>
              <a:ext cx="60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chemeClr val="accent2"/>
                  </a:solidFill>
                  <a:latin typeface="Helvetica" pitchFamily="2" charset="0"/>
                </a:rPr>
                <a:t>(2,0,0,0)</a:t>
              </a:r>
            </a:p>
          </p:txBody>
        </p:sp>
      </p:grpSp>
      <p:grpSp>
        <p:nvGrpSpPr>
          <p:cNvPr id="4" name="Group 46">
            <a:extLst>
              <a:ext uri="{FF2B5EF4-FFF2-40B4-BE49-F238E27FC236}">
                <a16:creationId xmlns:a16="http://schemas.microsoft.com/office/drawing/2014/main" id="{68151642-D0DC-1D4F-93D5-1B098DF6ED9A}"/>
              </a:ext>
            </a:extLst>
          </p:cNvPr>
          <p:cNvGrpSpPr>
            <a:grpSpLocks/>
          </p:cNvGrpSpPr>
          <p:nvPr/>
        </p:nvGrpSpPr>
        <p:grpSpPr bwMode="auto">
          <a:xfrm>
            <a:off x="4445000" y="3304952"/>
            <a:ext cx="1349375" cy="1277937"/>
            <a:chOff x="2800" y="2152"/>
            <a:chExt cx="850" cy="805"/>
          </a:xfrm>
        </p:grpSpPr>
        <p:sp>
          <p:nvSpPr>
            <p:cNvPr id="57407" name="Oval 47">
              <a:extLst>
                <a:ext uri="{FF2B5EF4-FFF2-40B4-BE49-F238E27FC236}">
                  <a16:creationId xmlns:a16="http://schemas.microsoft.com/office/drawing/2014/main" id="{07F51510-484E-654E-BFED-DC5107B17C8F}"/>
                </a:ext>
              </a:extLst>
            </p:cNvPr>
            <p:cNvSpPr>
              <a:spLocks noChangeArrowheads="1"/>
            </p:cNvSpPr>
            <p:nvPr/>
          </p:nvSpPr>
          <p:spPr bwMode="auto">
            <a:xfrm>
              <a:off x="2824" y="2168"/>
              <a:ext cx="488" cy="152"/>
            </a:xfrm>
            <a:prstGeom prst="ellipse">
              <a:avLst/>
            </a:prstGeom>
            <a:solidFill>
              <a:schemeClr val="folHlink"/>
            </a:solidFill>
            <a:ln w="12700">
              <a:solidFill>
                <a:srgbClr val="000000"/>
              </a:solidFill>
              <a:round/>
              <a:headEnd type="none" w="sm" len="sm"/>
              <a:tailEnd type="none" w="med" len="lg"/>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solidFill>
                  <a:schemeClr val="bg1"/>
                </a:solidFill>
                <a:latin typeface="Tahoma" panose="020B0604030504040204" pitchFamily="34" charset="0"/>
              </a:endParaRPr>
            </a:p>
          </p:txBody>
        </p:sp>
        <p:sp>
          <p:nvSpPr>
            <p:cNvPr id="57408" name="Text Box 48">
              <a:extLst>
                <a:ext uri="{FF2B5EF4-FFF2-40B4-BE49-F238E27FC236}">
                  <a16:creationId xmlns:a16="http://schemas.microsoft.com/office/drawing/2014/main" id="{DD982DDF-9532-A640-AFA0-C9527F2D63A0}"/>
                </a:ext>
              </a:extLst>
            </p:cNvPr>
            <p:cNvSpPr txBox="1">
              <a:spLocks noChangeArrowheads="1"/>
            </p:cNvSpPr>
            <p:nvPr/>
          </p:nvSpPr>
          <p:spPr bwMode="auto">
            <a:xfrm>
              <a:off x="2822" y="2152"/>
              <a:ext cx="54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chemeClr val="bg1"/>
                  </a:solidFill>
                  <a:latin typeface="Helvetica" pitchFamily="2" charset="0"/>
                </a:rPr>
                <a:t>2,0,2,0</a:t>
              </a:r>
            </a:p>
          </p:txBody>
        </p:sp>
        <p:sp>
          <p:nvSpPr>
            <p:cNvPr id="57409" name="Oval 49">
              <a:extLst>
                <a:ext uri="{FF2B5EF4-FFF2-40B4-BE49-F238E27FC236}">
                  <a16:creationId xmlns:a16="http://schemas.microsoft.com/office/drawing/2014/main" id="{9E0F0570-D628-8344-949B-6DD5E046A81D}"/>
                </a:ext>
              </a:extLst>
            </p:cNvPr>
            <p:cNvSpPr>
              <a:spLocks noChangeArrowheads="1"/>
            </p:cNvSpPr>
            <p:nvPr/>
          </p:nvSpPr>
          <p:spPr bwMode="auto">
            <a:xfrm>
              <a:off x="3104" y="2776"/>
              <a:ext cx="488" cy="152"/>
            </a:xfrm>
            <a:prstGeom prst="ellipse">
              <a:avLst/>
            </a:prstGeom>
            <a:solidFill>
              <a:schemeClr val="folHlink"/>
            </a:solidFill>
            <a:ln w="12700">
              <a:solidFill>
                <a:srgbClr val="000000"/>
              </a:solidFill>
              <a:round/>
              <a:headEnd type="none" w="sm" len="sm"/>
              <a:tailEnd type="none" w="med" len="lg"/>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solidFill>
                  <a:schemeClr val="bg1"/>
                </a:solidFill>
                <a:latin typeface="Tahoma" panose="020B0604030504040204" pitchFamily="34" charset="0"/>
              </a:endParaRPr>
            </a:p>
          </p:txBody>
        </p:sp>
        <p:sp>
          <p:nvSpPr>
            <p:cNvPr id="57410" name="Text Box 50">
              <a:extLst>
                <a:ext uri="{FF2B5EF4-FFF2-40B4-BE49-F238E27FC236}">
                  <a16:creationId xmlns:a16="http://schemas.microsoft.com/office/drawing/2014/main" id="{3F6207A5-ECA7-9D41-B068-85741547A10F}"/>
                </a:ext>
              </a:extLst>
            </p:cNvPr>
            <p:cNvSpPr txBox="1">
              <a:spLocks noChangeArrowheads="1"/>
            </p:cNvSpPr>
            <p:nvPr/>
          </p:nvSpPr>
          <p:spPr bwMode="auto">
            <a:xfrm>
              <a:off x="3102" y="2760"/>
              <a:ext cx="54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chemeClr val="bg1"/>
                  </a:solidFill>
                  <a:latin typeface="Helvetica" pitchFamily="2" charset="0"/>
                </a:rPr>
                <a:t>2,0,2,1</a:t>
              </a:r>
            </a:p>
          </p:txBody>
        </p:sp>
        <p:sp>
          <p:nvSpPr>
            <p:cNvPr id="57411" name="Text Box 51">
              <a:extLst>
                <a:ext uri="{FF2B5EF4-FFF2-40B4-BE49-F238E27FC236}">
                  <a16:creationId xmlns:a16="http://schemas.microsoft.com/office/drawing/2014/main" id="{EB69D1ED-9833-5740-B57B-7C64B2A6A890}"/>
                </a:ext>
              </a:extLst>
            </p:cNvPr>
            <p:cNvSpPr txBox="1">
              <a:spLocks noChangeArrowheads="1"/>
            </p:cNvSpPr>
            <p:nvPr/>
          </p:nvSpPr>
          <p:spPr bwMode="auto">
            <a:xfrm>
              <a:off x="2800" y="2472"/>
              <a:ext cx="60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rgbClr val="C00000"/>
                  </a:solidFill>
                  <a:latin typeface="Helvetica" pitchFamily="2" charset="0"/>
                </a:rPr>
                <a:t>(2,0,2,0)</a:t>
              </a:r>
            </a:p>
          </p:txBody>
        </p:sp>
      </p:grpSp>
      <p:grpSp>
        <p:nvGrpSpPr>
          <p:cNvPr id="5" name="Group 52">
            <a:extLst>
              <a:ext uri="{FF2B5EF4-FFF2-40B4-BE49-F238E27FC236}">
                <a16:creationId xmlns:a16="http://schemas.microsoft.com/office/drawing/2014/main" id="{5528C008-D874-D54D-815B-DFD8CC246C6A}"/>
              </a:ext>
            </a:extLst>
          </p:cNvPr>
          <p:cNvGrpSpPr>
            <a:grpSpLocks/>
          </p:cNvGrpSpPr>
          <p:nvPr/>
        </p:nvGrpSpPr>
        <p:grpSpPr bwMode="auto">
          <a:xfrm>
            <a:off x="4556125" y="2644552"/>
            <a:ext cx="1492250" cy="1227137"/>
            <a:chOff x="2870" y="1736"/>
            <a:chExt cx="940" cy="773"/>
          </a:xfrm>
        </p:grpSpPr>
        <p:sp>
          <p:nvSpPr>
            <p:cNvPr id="57402" name="Oval 53">
              <a:extLst>
                <a:ext uri="{FF2B5EF4-FFF2-40B4-BE49-F238E27FC236}">
                  <a16:creationId xmlns:a16="http://schemas.microsoft.com/office/drawing/2014/main" id="{5CF7F94B-F0CE-D841-AA8A-005DD111C692}"/>
                </a:ext>
              </a:extLst>
            </p:cNvPr>
            <p:cNvSpPr>
              <a:spLocks noChangeArrowheads="1"/>
            </p:cNvSpPr>
            <p:nvPr/>
          </p:nvSpPr>
          <p:spPr bwMode="auto">
            <a:xfrm>
              <a:off x="2872" y="1752"/>
              <a:ext cx="488" cy="152"/>
            </a:xfrm>
            <a:prstGeom prst="ellipse">
              <a:avLst/>
            </a:prstGeom>
            <a:solidFill>
              <a:schemeClr val="folHlink"/>
            </a:solidFill>
            <a:ln w="12700">
              <a:solidFill>
                <a:srgbClr val="000000"/>
              </a:solidFill>
              <a:round/>
              <a:headEnd type="none" w="sm" len="sm"/>
              <a:tailEnd type="none" w="med" len="lg"/>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solidFill>
                  <a:schemeClr val="bg1"/>
                </a:solidFill>
                <a:latin typeface="Tahoma" panose="020B0604030504040204" pitchFamily="34" charset="0"/>
              </a:endParaRPr>
            </a:p>
          </p:txBody>
        </p:sp>
        <p:sp>
          <p:nvSpPr>
            <p:cNvPr id="57403" name="Text Box 54">
              <a:extLst>
                <a:ext uri="{FF2B5EF4-FFF2-40B4-BE49-F238E27FC236}">
                  <a16:creationId xmlns:a16="http://schemas.microsoft.com/office/drawing/2014/main" id="{3EF36DAA-4867-5A47-85EB-014FB11C2EF4}"/>
                </a:ext>
              </a:extLst>
            </p:cNvPr>
            <p:cNvSpPr txBox="1">
              <a:spLocks noChangeArrowheads="1"/>
            </p:cNvSpPr>
            <p:nvPr/>
          </p:nvSpPr>
          <p:spPr bwMode="auto">
            <a:xfrm>
              <a:off x="2870" y="1736"/>
              <a:ext cx="54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chemeClr val="bg1"/>
                  </a:solidFill>
                  <a:latin typeface="Helvetica" pitchFamily="2" charset="0"/>
                </a:rPr>
                <a:t>1,2,0,0</a:t>
              </a:r>
            </a:p>
          </p:txBody>
        </p:sp>
        <p:sp>
          <p:nvSpPr>
            <p:cNvPr id="57404" name="Oval 55">
              <a:extLst>
                <a:ext uri="{FF2B5EF4-FFF2-40B4-BE49-F238E27FC236}">
                  <a16:creationId xmlns:a16="http://schemas.microsoft.com/office/drawing/2014/main" id="{27BB54B6-E65D-274D-B617-F5A82315C454}"/>
                </a:ext>
              </a:extLst>
            </p:cNvPr>
            <p:cNvSpPr>
              <a:spLocks noChangeArrowheads="1"/>
            </p:cNvSpPr>
            <p:nvPr/>
          </p:nvSpPr>
          <p:spPr bwMode="auto">
            <a:xfrm>
              <a:off x="3264" y="2328"/>
              <a:ext cx="488" cy="152"/>
            </a:xfrm>
            <a:prstGeom prst="ellipse">
              <a:avLst/>
            </a:prstGeom>
            <a:solidFill>
              <a:schemeClr val="folHlink"/>
            </a:solidFill>
            <a:ln w="12700">
              <a:solidFill>
                <a:srgbClr val="000000"/>
              </a:solidFill>
              <a:round/>
              <a:headEnd type="none" w="sm" len="sm"/>
              <a:tailEnd type="none" w="med" len="lg"/>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solidFill>
                  <a:schemeClr val="bg1"/>
                </a:solidFill>
                <a:latin typeface="Tahoma" panose="020B0604030504040204" pitchFamily="34" charset="0"/>
              </a:endParaRPr>
            </a:p>
          </p:txBody>
        </p:sp>
        <p:sp>
          <p:nvSpPr>
            <p:cNvPr id="57405" name="Text Box 56">
              <a:extLst>
                <a:ext uri="{FF2B5EF4-FFF2-40B4-BE49-F238E27FC236}">
                  <a16:creationId xmlns:a16="http://schemas.microsoft.com/office/drawing/2014/main" id="{2933A7AE-1F8B-3E48-8629-9C4C732F951C}"/>
                </a:ext>
              </a:extLst>
            </p:cNvPr>
            <p:cNvSpPr txBox="1">
              <a:spLocks noChangeArrowheads="1"/>
            </p:cNvSpPr>
            <p:nvPr/>
          </p:nvSpPr>
          <p:spPr bwMode="auto">
            <a:xfrm>
              <a:off x="3262" y="2312"/>
              <a:ext cx="54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chemeClr val="bg1"/>
                  </a:solidFill>
                  <a:latin typeface="Helvetica" pitchFamily="2" charset="0"/>
                </a:rPr>
                <a:t>2,2,3,0</a:t>
              </a:r>
            </a:p>
          </p:txBody>
        </p:sp>
        <p:sp>
          <p:nvSpPr>
            <p:cNvPr id="57406" name="Text Box 57">
              <a:extLst>
                <a:ext uri="{FF2B5EF4-FFF2-40B4-BE49-F238E27FC236}">
                  <a16:creationId xmlns:a16="http://schemas.microsoft.com/office/drawing/2014/main" id="{1835B716-8162-5A4A-B1D8-DAE37870D021}"/>
                </a:ext>
              </a:extLst>
            </p:cNvPr>
            <p:cNvSpPr txBox="1">
              <a:spLocks noChangeArrowheads="1"/>
            </p:cNvSpPr>
            <p:nvPr/>
          </p:nvSpPr>
          <p:spPr bwMode="auto">
            <a:xfrm>
              <a:off x="2960" y="1944"/>
              <a:ext cx="60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rgbClr val="C00000"/>
                  </a:solidFill>
                  <a:latin typeface="Helvetica" pitchFamily="2" charset="0"/>
                </a:rPr>
                <a:t>(1,2,0,0)</a:t>
              </a:r>
            </a:p>
          </p:txBody>
        </p:sp>
      </p:grpSp>
      <p:grpSp>
        <p:nvGrpSpPr>
          <p:cNvPr id="6" name="Group 58">
            <a:extLst>
              <a:ext uri="{FF2B5EF4-FFF2-40B4-BE49-F238E27FC236}">
                <a16:creationId xmlns:a16="http://schemas.microsoft.com/office/drawing/2014/main" id="{898823E3-F7C2-2948-B3F7-6E0E7FDB9778}"/>
              </a:ext>
            </a:extLst>
          </p:cNvPr>
          <p:cNvGrpSpPr>
            <a:grpSpLocks/>
          </p:cNvGrpSpPr>
          <p:nvPr/>
        </p:nvGrpSpPr>
        <p:grpSpPr bwMode="auto">
          <a:xfrm>
            <a:off x="5635625" y="1996852"/>
            <a:ext cx="1631950" cy="1849437"/>
            <a:chOff x="3550" y="1328"/>
            <a:chExt cx="1028" cy="1165"/>
          </a:xfrm>
        </p:grpSpPr>
        <p:sp>
          <p:nvSpPr>
            <p:cNvPr id="57397" name="Oval 59">
              <a:extLst>
                <a:ext uri="{FF2B5EF4-FFF2-40B4-BE49-F238E27FC236}">
                  <a16:creationId xmlns:a16="http://schemas.microsoft.com/office/drawing/2014/main" id="{423534A7-9321-0E45-9D76-21FD0830D664}"/>
                </a:ext>
              </a:extLst>
            </p:cNvPr>
            <p:cNvSpPr>
              <a:spLocks noChangeArrowheads="1"/>
            </p:cNvSpPr>
            <p:nvPr/>
          </p:nvSpPr>
          <p:spPr bwMode="auto">
            <a:xfrm>
              <a:off x="3552" y="1344"/>
              <a:ext cx="488" cy="152"/>
            </a:xfrm>
            <a:prstGeom prst="ellipse">
              <a:avLst/>
            </a:prstGeom>
            <a:solidFill>
              <a:schemeClr val="folHlink"/>
            </a:solidFill>
            <a:ln w="12700">
              <a:solidFill>
                <a:srgbClr val="000000"/>
              </a:solidFill>
              <a:round/>
              <a:headEnd type="none" w="sm" len="sm"/>
              <a:tailEnd type="none" w="med" len="lg"/>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solidFill>
                  <a:schemeClr val="bg1"/>
                </a:solidFill>
                <a:latin typeface="Tahoma" panose="020B0604030504040204" pitchFamily="34" charset="0"/>
              </a:endParaRPr>
            </a:p>
          </p:txBody>
        </p:sp>
        <p:sp>
          <p:nvSpPr>
            <p:cNvPr id="57398" name="Text Box 60">
              <a:extLst>
                <a:ext uri="{FF2B5EF4-FFF2-40B4-BE49-F238E27FC236}">
                  <a16:creationId xmlns:a16="http://schemas.microsoft.com/office/drawing/2014/main" id="{5B77E996-7D54-9C4A-A9E5-E36DB948488D}"/>
                </a:ext>
              </a:extLst>
            </p:cNvPr>
            <p:cNvSpPr txBox="1">
              <a:spLocks noChangeArrowheads="1"/>
            </p:cNvSpPr>
            <p:nvPr/>
          </p:nvSpPr>
          <p:spPr bwMode="auto">
            <a:xfrm>
              <a:off x="3550" y="1328"/>
              <a:ext cx="54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chemeClr val="bg1"/>
                  </a:solidFill>
                  <a:latin typeface="Helvetica" pitchFamily="2" charset="0"/>
                </a:rPr>
                <a:t>4,0,2,2</a:t>
              </a:r>
            </a:p>
          </p:txBody>
        </p:sp>
        <p:sp>
          <p:nvSpPr>
            <p:cNvPr id="57399" name="Oval 61">
              <a:extLst>
                <a:ext uri="{FF2B5EF4-FFF2-40B4-BE49-F238E27FC236}">
                  <a16:creationId xmlns:a16="http://schemas.microsoft.com/office/drawing/2014/main" id="{ADF54FDB-AAAE-B348-950A-1FAA759D4628}"/>
                </a:ext>
              </a:extLst>
            </p:cNvPr>
            <p:cNvSpPr>
              <a:spLocks noChangeArrowheads="1"/>
            </p:cNvSpPr>
            <p:nvPr/>
          </p:nvSpPr>
          <p:spPr bwMode="auto">
            <a:xfrm>
              <a:off x="4032" y="2312"/>
              <a:ext cx="488" cy="152"/>
            </a:xfrm>
            <a:prstGeom prst="ellipse">
              <a:avLst/>
            </a:prstGeom>
            <a:solidFill>
              <a:schemeClr val="folHlink"/>
            </a:solidFill>
            <a:ln w="12700">
              <a:solidFill>
                <a:srgbClr val="000000"/>
              </a:solidFill>
              <a:round/>
              <a:headEnd type="none" w="sm" len="sm"/>
              <a:tailEnd type="none" w="med" len="lg"/>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solidFill>
                  <a:schemeClr val="bg1"/>
                </a:solidFill>
                <a:latin typeface="Tahoma" panose="020B0604030504040204" pitchFamily="34" charset="0"/>
              </a:endParaRPr>
            </a:p>
          </p:txBody>
        </p:sp>
        <p:sp>
          <p:nvSpPr>
            <p:cNvPr id="57400" name="Text Box 62">
              <a:extLst>
                <a:ext uri="{FF2B5EF4-FFF2-40B4-BE49-F238E27FC236}">
                  <a16:creationId xmlns:a16="http://schemas.microsoft.com/office/drawing/2014/main" id="{2CD21082-F7F6-E044-A592-CFB1D4CD5C4D}"/>
                </a:ext>
              </a:extLst>
            </p:cNvPr>
            <p:cNvSpPr txBox="1">
              <a:spLocks noChangeArrowheads="1"/>
            </p:cNvSpPr>
            <p:nvPr/>
          </p:nvSpPr>
          <p:spPr bwMode="auto">
            <a:xfrm>
              <a:off x="4030" y="2296"/>
              <a:ext cx="54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chemeClr val="bg1"/>
                  </a:solidFill>
                  <a:latin typeface="Helvetica" pitchFamily="2" charset="0"/>
                </a:rPr>
                <a:t>4,2,4,2</a:t>
              </a:r>
            </a:p>
          </p:txBody>
        </p:sp>
        <p:sp>
          <p:nvSpPr>
            <p:cNvPr id="57401" name="Text Box 63">
              <a:extLst>
                <a:ext uri="{FF2B5EF4-FFF2-40B4-BE49-F238E27FC236}">
                  <a16:creationId xmlns:a16="http://schemas.microsoft.com/office/drawing/2014/main" id="{15C04D35-17E6-2D40-ACF1-CC3D8C33B030}"/>
                </a:ext>
              </a:extLst>
            </p:cNvPr>
            <p:cNvSpPr txBox="1">
              <a:spLocks noChangeArrowheads="1"/>
            </p:cNvSpPr>
            <p:nvPr/>
          </p:nvSpPr>
          <p:spPr bwMode="auto">
            <a:xfrm>
              <a:off x="3736" y="1688"/>
              <a:ext cx="60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rgbClr val="C00000"/>
                  </a:solidFill>
                  <a:latin typeface="Helvetica" pitchFamily="2" charset="0"/>
                </a:rPr>
                <a:t>(4,0,2,2)</a:t>
              </a:r>
            </a:p>
          </p:txBody>
        </p:sp>
      </p:grpSp>
      <p:grpSp>
        <p:nvGrpSpPr>
          <p:cNvPr id="7" name="Group 64">
            <a:extLst>
              <a:ext uri="{FF2B5EF4-FFF2-40B4-BE49-F238E27FC236}">
                <a16:creationId xmlns:a16="http://schemas.microsoft.com/office/drawing/2014/main" id="{746190AB-2132-E447-B889-FF1F47E4781C}"/>
              </a:ext>
            </a:extLst>
          </p:cNvPr>
          <p:cNvGrpSpPr>
            <a:grpSpLocks/>
          </p:cNvGrpSpPr>
          <p:nvPr/>
        </p:nvGrpSpPr>
        <p:grpSpPr bwMode="auto">
          <a:xfrm>
            <a:off x="4848225" y="2200052"/>
            <a:ext cx="2165350" cy="2230437"/>
            <a:chOff x="3054" y="1456"/>
            <a:chExt cx="1364" cy="1405"/>
          </a:xfrm>
        </p:grpSpPr>
        <p:sp>
          <p:nvSpPr>
            <p:cNvPr id="57392" name="Oval 65">
              <a:extLst>
                <a:ext uri="{FF2B5EF4-FFF2-40B4-BE49-F238E27FC236}">
                  <a16:creationId xmlns:a16="http://schemas.microsoft.com/office/drawing/2014/main" id="{06244442-6255-0B4C-8275-D325507541D2}"/>
                </a:ext>
              </a:extLst>
            </p:cNvPr>
            <p:cNvSpPr>
              <a:spLocks noChangeArrowheads="1"/>
            </p:cNvSpPr>
            <p:nvPr/>
          </p:nvSpPr>
          <p:spPr bwMode="auto">
            <a:xfrm>
              <a:off x="3872" y="2680"/>
              <a:ext cx="488" cy="152"/>
            </a:xfrm>
            <a:prstGeom prst="ellipse">
              <a:avLst/>
            </a:prstGeom>
            <a:solidFill>
              <a:schemeClr val="folHlink"/>
            </a:solidFill>
            <a:ln w="12700">
              <a:solidFill>
                <a:srgbClr val="000000"/>
              </a:solidFill>
              <a:round/>
              <a:headEnd type="none" w="sm" len="sm"/>
              <a:tailEnd type="none" w="med" len="lg"/>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solidFill>
                  <a:schemeClr val="bg1"/>
                </a:solidFill>
                <a:latin typeface="Tahoma" panose="020B0604030504040204" pitchFamily="34" charset="0"/>
              </a:endParaRPr>
            </a:p>
          </p:txBody>
        </p:sp>
        <p:sp>
          <p:nvSpPr>
            <p:cNvPr id="57393" name="Text Box 66">
              <a:extLst>
                <a:ext uri="{FF2B5EF4-FFF2-40B4-BE49-F238E27FC236}">
                  <a16:creationId xmlns:a16="http://schemas.microsoft.com/office/drawing/2014/main" id="{34996EFE-7C4F-7441-AAC3-3332D420F317}"/>
                </a:ext>
              </a:extLst>
            </p:cNvPr>
            <p:cNvSpPr txBox="1">
              <a:spLocks noChangeArrowheads="1"/>
            </p:cNvSpPr>
            <p:nvPr/>
          </p:nvSpPr>
          <p:spPr bwMode="auto">
            <a:xfrm>
              <a:off x="3870" y="2664"/>
              <a:ext cx="54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chemeClr val="bg1"/>
                  </a:solidFill>
                  <a:latin typeface="Helvetica" pitchFamily="2" charset="0"/>
                </a:rPr>
                <a:t>2,0,2,2</a:t>
              </a:r>
            </a:p>
          </p:txBody>
        </p:sp>
        <p:sp>
          <p:nvSpPr>
            <p:cNvPr id="57394" name="Oval 67">
              <a:extLst>
                <a:ext uri="{FF2B5EF4-FFF2-40B4-BE49-F238E27FC236}">
                  <a16:creationId xmlns:a16="http://schemas.microsoft.com/office/drawing/2014/main" id="{FE7539C8-77F9-184F-82A2-E16B75327B78}"/>
                </a:ext>
              </a:extLst>
            </p:cNvPr>
            <p:cNvSpPr>
              <a:spLocks noChangeArrowheads="1"/>
            </p:cNvSpPr>
            <p:nvPr/>
          </p:nvSpPr>
          <p:spPr bwMode="auto">
            <a:xfrm>
              <a:off x="3056" y="1472"/>
              <a:ext cx="488" cy="152"/>
            </a:xfrm>
            <a:prstGeom prst="ellipse">
              <a:avLst/>
            </a:prstGeom>
            <a:solidFill>
              <a:schemeClr val="folHlink"/>
            </a:solidFill>
            <a:ln w="12700">
              <a:solidFill>
                <a:srgbClr val="000000"/>
              </a:solidFill>
              <a:round/>
              <a:headEnd type="none" w="sm" len="sm"/>
              <a:tailEnd type="none" w="med" len="lg"/>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solidFill>
                  <a:schemeClr val="bg1"/>
                </a:solidFill>
                <a:latin typeface="Tahoma" panose="020B0604030504040204" pitchFamily="34" charset="0"/>
              </a:endParaRPr>
            </a:p>
          </p:txBody>
        </p:sp>
        <p:sp>
          <p:nvSpPr>
            <p:cNvPr id="57395" name="Text Box 68">
              <a:extLst>
                <a:ext uri="{FF2B5EF4-FFF2-40B4-BE49-F238E27FC236}">
                  <a16:creationId xmlns:a16="http://schemas.microsoft.com/office/drawing/2014/main" id="{5276974B-4439-574B-A27A-384A3372B88D}"/>
                </a:ext>
              </a:extLst>
            </p:cNvPr>
            <p:cNvSpPr txBox="1">
              <a:spLocks noChangeArrowheads="1"/>
            </p:cNvSpPr>
            <p:nvPr/>
          </p:nvSpPr>
          <p:spPr bwMode="auto">
            <a:xfrm>
              <a:off x="3054" y="1456"/>
              <a:ext cx="54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chemeClr val="bg1"/>
                  </a:solidFill>
                  <a:latin typeface="Helvetica" pitchFamily="2" charset="0"/>
                </a:rPr>
                <a:t>3,0,2,2</a:t>
              </a:r>
            </a:p>
          </p:txBody>
        </p:sp>
        <p:sp>
          <p:nvSpPr>
            <p:cNvPr id="57396" name="Text Box 69">
              <a:extLst>
                <a:ext uri="{FF2B5EF4-FFF2-40B4-BE49-F238E27FC236}">
                  <a16:creationId xmlns:a16="http://schemas.microsoft.com/office/drawing/2014/main" id="{C9AEE680-D27F-E341-8D0F-420C7C104F95}"/>
                </a:ext>
              </a:extLst>
            </p:cNvPr>
            <p:cNvSpPr txBox="1">
              <a:spLocks noChangeArrowheads="1"/>
            </p:cNvSpPr>
            <p:nvPr/>
          </p:nvSpPr>
          <p:spPr bwMode="auto">
            <a:xfrm>
              <a:off x="3512" y="2040"/>
              <a:ext cx="60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rgbClr val="C00000"/>
                  </a:solidFill>
                  <a:latin typeface="Helvetica" pitchFamily="2" charset="0"/>
                </a:rPr>
                <a:t>(2,0,2,2)</a:t>
              </a:r>
            </a:p>
          </p:txBody>
        </p:sp>
      </p:grpSp>
      <p:grpSp>
        <p:nvGrpSpPr>
          <p:cNvPr id="8" name="Group 70">
            <a:extLst>
              <a:ext uri="{FF2B5EF4-FFF2-40B4-BE49-F238E27FC236}">
                <a16:creationId xmlns:a16="http://schemas.microsoft.com/office/drawing/2014/main" id="{E52BE64D-1813-BF4D-9F42-2DBAC2A16CBD}"/>
              </a:ext>
            </a:extLst>
          </p:cNvPr>
          <p:cNvGrpSpPr>
            <a:grpSpLocks/>
          </p:cNvGrpSpPr>
          <p:nvPr/>
        </p:nvGrpSpPr>
        <p:grpSpPr bwMode="auto">
          <a:xfrm>
            <a:off x="7248525" y="3444652"/>
            <a:ext cx="1120775" cy="1112837"/>
            <a:chOff x="4566" y="2240"/>
            <a:chExt cx="706" cy="701"/>
          </a:xfrm>
        </p:grpSpPr>
        <p:sp>
          <p:nvSpPr>
            <p:cNvPr id="57387" name="Oval 71">
              <a:extLst>
                <a:ext uri="{FF2B5EF4-FFF2-40B4-BE49-F238E27FC236}">
                  <a16:creationId xmlns:a16="http://schemas.microsoft.com/office/drawing/2014/main" id="{A6FE6657-4C6C-4F41-955C-6A350E4F1424}"/>
                </a:ext>
              </a:extLst>
            </p:cNvPr>
            <p:cNvSpPr>
              <a:spLocks noChangeArrowheads="1"/>
            </p:cNvSpPr>
            <p:nvPr/>
          </p:nvSpPr>
          <p:spPr bwMode="auto">
            <a:xfrm>
              <a:off x="4712" y="2760"/>
              <a:ext cx="488" cy="152"/>
            </a:xfrm>
            <a:prstGeom prst="ellipse">
              <a:avLst/>
            </a:prstGeom>
            <a:solidFill>
              <a:schemeClr val="folHlink"/>
            </a:solidFill>
            <a:ln w="12700">
              <a:solidFill>
                <a:srgbClr val="000000"/>
              </a:solidFill>
              <a:round/>
              <a:headEnd type="none" w="sm" len="sm"/>
              <a:tailEnd type="none" w="med" len="lg"/>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solidFill>
                  <a:schemeClr val="bg1"/>
                </a:solidFill>
                <a:latin typeface="Tahoma" panose="020B0604030504040204" pitchFamily="34" charset="0"/>
              </a:endParaRPr>
            </a:p>
          </p:txBody>
        </p:sp>
        <p:sp>
          <p:nvSpPr>
            <p:cNvPr id="57388" name="Text Box 72">
              <a:extLst>
                <a:ext uri="{FF2B5EF4-FFF2-40B4-BE49-F238E27FC236}">
                  <a16:creationId xmlns:a16="http://schemas.microsoft.com/office/drawing/2014/main" id="{45294C27-941D-7641-8D62-1FA1D8551192}"/>
                </a:ext>
              </a:extLst>
            </p:cNvPr>
            <p:cNvSpPr txBox="1">
              <a:spLocks noChangeArrowheads="1"/>
            </p:cNvSpPr>
            <p:nvPr/>
          </p:nvSpPr>
          <p:spPr bwMode="auto">
            <a:xfrm>
              <a:off x="4710" y="2744"/>
              <a:ext cx="54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chemeClr val="bg1"/>
                  </a:solidFill>
                  <a:latin typeface="Helvetica" pitchFamily="2" charset="0"/>
                </a:rPr>
                <a:t>2,0,2,3</a:t>
              </a:r>
            </a:p>
          </p:txBody>
        </p:sp>
        <p:sp>
          <p:nvSpPr>
            <p:cNvPr id="57389" name="Oval 73">
              <a:extLst>
                <a:ext uri="{FF2B5EF4-FFF2-40B4-BE49-F238E27FC236}">
                  <a16:creationId xmlns:a16="http://schemas.microsoft.com/office/drawing/2014/main" id="{E168636C-611F-AF4A-AFEA-F527FA19084A}"/>
                </a:ext>
              </a:extLst>
            </p:cNvPr>
            <p:cNvSpPr>
              <a:spLocks noChangeArrowheads="1"/>
            </p:cNvSpPr>
            <p:nvPr/>
          </p:nvSpPr>
          <p:spPr bwMode="auto">
            <a:xfrm>
              <a:off x="4568" y="2256"/>
              <a:ext cx="488" cy="152"/>
            </a:xfrm>
            <a:prstGeom prst="ellipse">
              <a:avLst/>
            </a:prstGeom>
            <a:solidFill>
              <a:schemeClr val="folHlink"/>
            </a:solidFill>
            <a:ln w="12700">
              <a:solidFill>
                <a:srgbClr val="000000"/>
              </a:solidFill>
              <a:round/>
              <a:headEnd type="none" w="sm" len="sm"/>
              <a:tailEnd type="none" w="med" len="lg"/>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solidFill>
                  <a:schemeClr val="bg1"/>
                </a:solidFill>
                <a:latin typeface="Tahoma" panose="020B0604030504040204" pitchFamily="34" charset="0"/>
              </a:endParaRPr>
            </a:p>
          </p:txBody>
        </p:sp>
        <p:sp>
          <p:nvSpPr>
            <p:cNvPr id="57390" name="Text Box 74">
              <a:extLst>
                <a:ext uri="{FF2B5EF4-FFF2-40B4-BE49-F238E27FC236}">
                  <a16:creationId xmlns:a16="http://schemas.microsoft.com/office/drawing/2014/main" id="{ECC22480-558D-6B4B-B049-ED27C20D479D}"/>
                </a:ext>
              </a:extLst>
            </p:cNvPr>
            <p:cNvSpPr txBox="1">
              <a:spLocks noChangeArrowheads="1"/>
            </p:cNvSpPr>
            <p:nvPr/>
          </p:nvSpPr>
          <p:spPr bwMode="auto">
            <a:xfrm>
              <a:off x="4566" y="2240"/>
              <a:ext cx="54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chemeClr val="bg1"/>
                  </a:solidFill>
                  <a:latin typeface="Helvetica" pitchFamily="2" charset="0"/>
                </a:rPr>
                <a:t>4,2,5,3</a:t>
              </a:r>
            </a:p>
          </p:txBody>
        </p:sp>
        <p:sp>
          <p:nvSpPr>
            <p:cNvPr id="57391" name="Text Box 75">
              <a:extLst>
                <a:ext uri="{FF2B5EF4-FFF2-40B4-BE49-F238E27FC236}">
                  <a16:creationId xmlns:a16="http://schemas.microsoft.com/office/drawing/2014/main" id="{C4E5B15D-3DE7-7341-A399-67DEFCBF35C8}"/>
                </a:ext>
              </a:extLst>
            </p:cNvPr>
            <p:cNvSpPr txBox="1">
              <a:spLocks noChangeArrowheads="1"/>
            </p:cNvSpPr>
            <p:nvPr/>
          </p:nvSpPr>
          <p:spPr bwMode="auto">
            <a:xfrm>
              <a:off x="4664" y="2528"/>
              <a:ext cx="60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rgbClr val="C00000"/>
                  </a:solidFill>
                  <a:latin typeface="Helvetica" pitchFamily="2" charset="0"/>
                </a:rPr>
                <a:t>(2,0,2,3)</a:t>
              </a:r>
            </a:p>
          </p:txBody>
        </p:sp>
      </p:grpSp>
      <p:sp>
        <p:nvSpPr>
          <p:cNvPr id="57384" name="Oval 76">
            <a:extLst>
              <a:ext uri="{FF2B5EF4-FFF2-40B4-BE49-F238E27FC236}">
                <a16:creationId xmlns:a16="http://schemas.microsoft.com/office/drawing/2014/main" id="{6347A82D-6AD8-D249-A434-67F3AB5931B5}"/>
              </a:ext>
            </a:extLst>
          </p:cNvPr>
          <p:cNvSpPr>
            <a:spLocks noChangeArrowheads="1"/>
          </p:cNvSpPr>
          <p:nvPr/>
        </p:nvSpPr>
        <p:spPr bwMode="auto">
          <a:xfrm>
            <a:off x="965200" y="4905152"/>
            <a:ext cx="838200" cy="292100"/>
          </a:xfrm>
          <a:prstGeom prst="ellipse">
            <a:avLst/>
          </a:prstGeom>
          <a:solidFill>
            <a:schemeClr val="folHlink"/>
          </a:solidFill>
          <a:ln w="12700">
            <a:solidFill>
              <a:srgbClr val="000000"/>
            </a:solidFill>
            <a:round/>
            <a:headEnd type="none" w="sm" len="sm"/>
            <a:tailEnd type="none" w="med" len="lg"/>
          </a:ln>
        </p:spPr>
        <p:txBody>
          <a:bodyPr wrap="none" anchor="ct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0"/>
              </a:spcBef>
              <a:buFontTx/>
              <a:buNone/>
            </a:pPr>
            <a:endParaRPr lang="zh-CN" altLang="zh-CN" sz="1800">
              <a:latin typeface="Tahoma" panose="020B0604030504040204" pitchFamily="34" charset="0"/>
            </a:endParaRPr>
          </a:p>
        </p:txBody>
      </p:sp>
      <p:sp>
        <p:nvSpPr>
          <p:cNvPr id="57385" name="Text Box 77">
            <a:extLst>
              <a:ext uri="{FF2B5EF4-FFF2-40B4-BE49-F238E27FC236}">
                <a16:creationId xmlns:a16="http://schemas.microsoft.com/office/drawing/2014/main" id="{1C48588D-628B-5643-BA28-7939F36EE1D9}"/>
              </a:ext>
            </a:extLst>
          </p:cNvPr>
          <p:cNvSpPr txBox="1">
            <a:spLocks noChangeArrowheads="1"/>
          </p:cNvSpPr>
          <p:nvPr/>
        </p:nvSpPr>
        <p:spPr bwMode="auto">
          <a:xfrm>
            <a:off x="923925" y="4879752"/>
            <a:ext cx="9588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nSpc>
                <a:spcPct val="90000"/>
              </a:lnSpc>
              <a:spcBef>
                <a:spcPct val="50000"/>
              </a:spcBef>
              <a:buFontTx/>
              <a:buNone/>
            </a:pPr>
            <a:r>
              <a:rPr lang="en-US" altLang="zh-CN" sz="1600">
                <a:solidFill>
                  <a:schemeClr val="bg1"/>
                </a:solidFill>
                <a:latin typeface="Helvetica" pitchFamily="2" charset="0"/>
              </a:rPr>
              <a:t>n,m,p,q</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9"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9"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9"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0-#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0-#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59A9696F-691F-A14D-A038-EDFF8BE27A41}"/>
              </a:ext>
            </a:extLst>
          </p:cNvPr>
          <p:cNvSpPr>
            <a:spLocks noGrp="1" noChangeArrowheads="1"/>
          </p:cNvSpPr>
          <p:nvPr>
            <p:ph type="title"/>
          </p:nvPr>
        </p:nvSpPr>
        <p:spPr/>
        <p:txBody>
          <a:bodyPr/>
          <a:lstStyle/>
          <a:p>
            <a:r>
              <a:rPr lang="zh-CN" altLang="en-US" dirty="0"/>
              <a:t>练习</a:t>
            </a:r>
          </a:p>
        </p:txBody>
      </p:sp>
      <p:sp>
        <p:nvSpPr>
          <p:cNvPr id="48130" name="Rectangle 3">
            <a:extLst>
              <a:ext uri="{FF2B5EF4-FFF2-40B4-BE49-F238E27FC236}">
                <a16:creationId xmlns:a16="http://schemas.microsoft.com/office/drawing/2014/main" id="{9E0EDC29-267C-6C4B-BD38-B480DD4190E9}"/>
              </a:ext>
            </a:extLst>
          </p:cNvPr>
          <p:cNvSpPr>
            <a:spLocks noGrp="1" noChangeArrowheads="1"/>
          </p:cNvSpPr>
          <p:nvPr>
            <p:ph idx="1"/>
          </p:nvPr>
        </p:nvSpPr>
        <p:spPr/>
        <p:txBody>
          <a:bodyPr/>
          <a:lstStyle/>
          <a:p>
            <a:r>
              <a:rPr lang="zh-CN" altLang="en-US" dirty="0"/>
              <a:t>假设系统中只存在消息发送和接收事件，如下图所示，请给出事件</a:t>
            </a:r>
            <a:r>
              <a:rPr lang="en-US" altLang="zh-CN" dirty="0"/>
              <a:t>a-g</a:t>
            </a:r>
            <a:r>
              <a:rPr lang="zh-CN" altLang="en-US" dirty="0"/>
              <a:t>的向量时钟。</a:t>
            </a:r>
          </a:p>
        </p:txBody>
      </p:sp>
      <p:sp>
        <p:nvSpPr>
          <p:cNvPr id="2" name="日期占位符 1">
            <a:extLst>
              <a:ext uri="{FF2B5EF4-FFF2-40B4-BE49-F238E27FC236}">
                <a16:creationId xmlns:a16="http://schemas.microsoft.com/office/drawing/2014/main" id="{535A85F0-46C3-1D49-9D10-56398E9B7526}"/>
              </a:ext>
            </a:extLst>
          </p:cNvPr>
          <p:cNvSpPr>
            <a:spLocks noGrp="1"/>
          </p:cNvSpPr>
          <p:nvPr>
            <p:ph type="dt" sz="half" idx="10"/>
          </p:nvPr>
        </p:nvSpPr>
        <p:spPr/>
        <p:txBody>
          <a:bodyPr/>
          <a:lstStyle/>
          <a:p>
            <a:fld id="{241C2CAA-1F71-A347-B142-48F4BFC8888D}" type="datetime1">
              <a:rPr lang="zh-CN" altLang="en-US" smtClean="0"/>
              <a:t>2022/9/15</a:t>
            </a:fld>
            <a:endParaRPr lang="zh-CN" altLang="en-US"/>
          </a:p>
        </p:txBody>
      </p:sp>
      <p:sp>
        <p:nvSpPr>
          <p:cNvPr id="3" name="页脚占位符 2">
            <a:extLst>
              <a:ext uri="{FF2B5EF4-FFF2-40B4-BE49-F238E27FC236}">
                <a16:creationId xmlns:a16="http://schemas.microsoft.com/office/drawing/2014/main" id="{EE2F4904-B751-3F44-82AA-D6C2D9E45F4E}"/>
              </a:ext>
            </a:extLst>
          </p:cNvPr>
          <p:cNvSpPr>
            <a:spLocks noGrp="1"/>
          </p:cNvSpPr>
          <p:nvPr>
            <p:ph type="ftr" sz="quarter" idx="11"/>
          </p:nvPr>
        </p:nvSpPr>
        <p:spPr/>
        <p:txBody>
          <a:bodyPr/>
          <a:lstStyle/>
          <a:p>
            <a:r>
              <a:rPr lang="en-US" altLang="zh-CN"/>
              <a:t>Distributed System</a:t>
            </a:r>
            <a:endParaRPr lang="zh-CN" altLang="en-US"/>
          </a:p>
        </p:txBody>
      </p:sp>
      <p:sp>
        <p:nvSpPr>
          <p:cNvPr id="4" name="灯片编号占位符 3">
            <a:extLst>
              <a:ext uri="{FF2B5EF4-FFF2-40B4-BE49-F238E27FC236}">
                <a16:creationId xmlns:a16="http://schemas.microsoft.com/office/drawing/2014/main" id="{203D7EE3-9E0F-FF44-8A05-2E62ACE8E44D}"/>
              </a:ext>
            </a:extLst>
          </p:cNvPr>
          <p:cNvSpPr>
            <a:spLocks noGrp="1"/>
          </p:cNvSpPr>
          <p:nvPr>
            <p:ph type="sldNum" sz="quarter" idx="12"/>
          </p:nvPr>
        </p:nvSpPr>
        <p:spPr/>
        <p:txBody>
          <a:bodyPr/>
          <a:lstStyle/>
          <a:p>
            <a:fld id="{5392737F-CB10-5A4E-975C-5930D278B01B}" type="slidenum">
              <a:rPr lang="zh-CN" altLang="en-US" smtClean="0"/>
              <a:pPr/>
              <a:t>37</a:t>
            </a:fld>
            <a:endParaRPr lang="zh-CN" altLang="en-US"/>
          </a:p>
        </p:txBody>
      </p:sp>
      <p:pic>
        <p:nvPicPr>
          <p:cNvPr id="48131" name="Picture 4">
            <a:extLst>
              <a:ext uri="{FF2B5EF4-FFF2-40B4-BE49-F238E27FC236}">
                <a16:creationId xmlns:a16="http://schemas.microsoft.com/office/drawing/2014/main" id="{BE137F57-30E1-C841-BB39-9D7D277F8B9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19250" y="2707779"/>
            <a:ext cx="6409132"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Line 5">
            <a:extLst>
              <a:ext uri="{FF2B5EF4-FFF2-40B4-BE49-F238E27FC236}">
                <a16:creationId xmlns:a16="http://schemas.microsoft.com/office/drawing/2014/main" id="{9C350270-87F2-8542-ABED-F496F8C89E24}"/>
              </a:ext>
            </a:extLst>
          </p:cNvPr>
          <p:cNvSpPr>
            <a:spLocks noChangeShapeType="1"/>
          </p:cNvSpPr>
          <p:nvPr/>
        </p:nvSpPr>
        <p:spPr bwMode="auto">
          <a:xfrm flipH="1">
            <a:off x="2124075" y="2564904"/>
            <a:ext cx="0" cy="2447925"/>
          </a:xfrm>
          <a:prstGeom prst="line">
            <a:avLst/>
          </a:prstGeom>
          <a:noFill/>
          <a:ln w="22225">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33" name="Text Box 6">
            <a:extLst>
              <a:ext uri="{FF2B5EF4-FFF2-40B4-BE49-F238E27FC236}">
                <a16:creationId xmlns:a16="http://schemas.microsoft.com/office/drawing/2014/main" id="{B202DC60-76FB-C94D-B76D-E27CA76114C4}"/>
              </a:ext>
            </a:extLst>
          </p:cNvPr>
          <p:cNvSpPr txBox="1">
            <a:spLocks noChangeArrowheads="1"/>
          </p:cNvSpPr>
          <p:nvPr/>
        </p:nvSpPr>
        <p:spPr bwMode="auto">
          <a:xfrm>
            <a:off x="1489075" y="5084267"/>
            <a:ext cx="1182688"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b="0" baseline="-6000">
                <a:latin typeface="Tahoma" panose="020B0604030504040204" pitchFamily="34" charset="0"/>
              </a:rPr>
              <a:t>逻辑时钟</a:t>
            </a:r>
            <a:r>
              <a:rPr lang="zh-CN" altLang="en-US" sz="3200" b="0" baseline="-6000">
                <a:latin typeface="Tahoma" panose="020B0604030504040204" pitchFamily="34" charset="0"/>
              </a:rPr>
              <a:t> </a:t>
            </a:r>
            <a:r>
              <a:rPr lang="en-US" altLang="zh-CN" b="0" baseline="-6000">
                <a:latin typeface="Times New Roman" panose="02020603050405020304" pitchFamily="18" charset="0"/>
              </a:rPr>
              <a:t>0</a:t>
            </a:r>
          </a:p>
        </p:txBody>
      </p:sp>
      <p:sp>
        <p:nvSpPr>
          <p:cNvPr id="5" name="文本框 4">
            <a:extLst>
              <a:ext uri="{FF2B5EF4-FFF2-40B4-BE49-F238E27FC236}">
                <a16:creationId xmlns:a16="http://schemas.microsoft.com/office/drawing/2014/main" id="{593F7818-BF24-64E7-C6BC-BE15529DFB42}"/>
              </a:ext>
            </a:extLst>
          </p:cNvPr>
          <p:cNvSpPr txBox="1"/>
          <p:nvPr/>
        </p:nvSpPr>
        <p:spPr>
          <a:xfrm>
            <a:off x="1987729" y="3876611"/>
            <a:ext cx="979755" cy="369332"/>
          </a:xfrm>
          <a:prstGeom prst="rect">
            <a:avLst/>
          </a:prstGeom>
          <a:noFill/>
        </p:spPr>
        <p:txBody>
          <a:bodyPr wrap="none" rtlCol="0">
            <a:spAutoFit/>
          </a:bodyPr>
          <a:lstStyle/>
          <a:p>
            <a:r>
              <a:rPr kumimoji="1" lang="en-US" altLang="zh-CN" dirty="0">
                <a:solidFill>
                  <a:srgbClr val="C00000"/>
                </a:solidFill>
              </a:rPr>
              <a:t>(0,1,0)</a:t>
            </a:r>
            <a:endParaRPr kumimoji="1" lang="zh-CN" altLang="en-US" dirty="0">
              <a:solidFill>
                <a:srgbClr val="C00000"/>
              </a:solidFill>
            </a:endParaRPr>
          </a:p>
        </p:txBody>
      </p:sp>
      <p:sp>
        <p:nvSpPr>
          <p:cNvPr id="6" name="文本框 5">
            <a:extLst>
              <a:ext uri="{FF2B5EF4-FFF2-40B4-BE49-F238E27FC236}">
                <a16:creationId xmlns:a16="http://schemas.microsoft.com/office/drawing/2014/main" id="{50B57770-FB02-AA0F-8539-3DF9FE1C83DF}"/>
              </a:ext>
            </a:extLst>
          </p:cNvPr>
          <p:cNvSpPr txBox="1"/>
          <p:nvPr/>
        </p:nvSpPr>
        <p:spPr>
          <a:xfrm>
            <a:off x="3114676" y="2426712"/>
            <a:ext cx="881973" cy="369332"/>
          </a:xfrm>
          <a:prstGeom prst="rect">
            <a:avLst/>
          </a:prstGeom>
          <a:noFill/>
        </p:spPr>
        <p:txBody>
          <a:bodyPr wrap="none" rtlCol="0">
            <a:spAutoFit/>
          </a:bodyPr>
          <a:lstStyle/>
          <a:p>
            <a:r>
              <a:rPr kumimoji="1" lang="en-US" altLang="zh-CN" b="0" dirty="0">
                <a:solidFill>
                  <a:srgbClr val="C00000"/>
                </a:solidFill>
              </a:rPr>
              <a:t>(2,1,0)</a:t>
            </a:r>
            <a:endParaRPr kumimoji="1" lang="zh-CN" altLang="en-US" b="0" dirty="0">
              <a:solidFill>
                <a:srgbClr val="C00000"/>
              </a:solidFill>
            </a:endParaRPr>
          </a:p>
        </p:txBody>
      </p:sp>
      <p:sp>
        <p:nvSpPr>
          <p:cNvPr id="7" name="文本框 6">
            <a:extLst>
              <a:ext uri="{FF2B5EF4-FFF2-40B4-BE49-F238E27FC236}">
                <a16:creationId xmlns:a16="http://schemas.microsoft.com/office/drawing/2014/main" id="{0349FA0E-DF37-2F96-D891-C8D9C32B9FD4}"/>
              </a:ext>
            </a:extLst>
          </p:cNvPr>
          <p:cNvSpPr txBox="1"/>
          <p:nvPr/>
        </p:nvSpPr>
        <p:spPr>
          <a:xfrm>
            <a:off x="2242822" y="2696416"/>
            <a:ext cx="881973" cy="369332"/>
          </a:xfrm>
          <a:prstGeom prst="rect">
            <a:avLst/>
          </a:prstGeom>
          <a:noFill/>
        </p:spPr>
        <p:txBody>
          <a:bodyPr wrap="none" rtlCol="0">
            <a:spAutoFit/>
          </a:bodyPr>
          <a:lstStyle/>
          <a:p>
            <a:r>
              <a:rPr kumimoji="1" lang="en-US" altLang="zh-CN" b="0" dirty="0">
                <a:solidFill>
                  <a:srgbClr val="C00000"/>
                </a:solidFill>
              </a:rPr>
              <a:t>(1,1,0)</a:t>
            </a:r>
            <a:endParaRPr kumimoji="1" lang="zh-CN" altLang="en-US" b="0" dirty="0">
              <a:solidFill>
                <a:srgbClr val="C00000"/>
              </a:solidFill>
            </a:endParaRPr>
          </a:p>
        </p:txBody>
      </p:sp>
      <p:sp>
        <p:nvSpPr>
          <p:cNvPr id="10" name="文本框 9">
            <a:extLst>
              <a:ext uri="{FF2B5EF4-FFF2-40B4-BE49-F238E27FC236}">
                <a16:creationId xmlns:a16="http://schemas.microsoft.com/office/drawing/2014/main" id="{05BFA9EB-E471-0992-2401-758C34852DBF}"/>
              </a:ext>
            </a:extLst>
          </p:cNvPr>
          <p:cNvSpPr txBox="1"/>
          <p:nvPr/>
        </p:nvSpPr>
        <p:spPr>
          <a:xfrm>
            <a:off x="3883204" y="4726298"/>
            <a:ext cx="979755" cy="369332"/>
          </a:xfrm>
          <a:prstGeom prst="rect">
            <a:avLst/>
          </a:prstGeom>
          <a:noFill/>
        </p:spPr>
        <p:txBody>
          <a:bodyPr wrap="none" rtlCol="0">
            <a:spAutoFit/>
          </a:bodyPr>
          <a:lstStyle/>
          <a:p>
            <a:r>
              <a:rPr kumimoji="1" lang="en-US" altLang="zh-CN" dirty="0">
                <a:solidFill>
                  <a:srgbClr val="C00000"/>
                </a:solidFill>
              </a:rPr>
              <a:t>(2,1,1)</a:t>
            </a:r>
            <a:endParaRPr kumimoji="1" lang="zh-CN" altLang="en-US" dirty="0">
              <a:solidFill>
                <a:srgbClr val="C00000"/>
              </a:solidFill>
            </a:endParaRPr>
          </a:p>
        </p:txBody>
      </p:sp>
    </p:spTree>
    <p:extLst>
      <p:ext uri="{BB962C8B-B14F-4D97-AF65-F5344CB8AC3E}">
        <p14:creationId xmlns:p14="http://schemas.microsoft.com/office/powerpoint/2010/main" val="332897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5">
            <a:extLst>
              <a:ext uri="{FF2B5EF4-FFF2-40B4-BE49-F238E27FC236}">
                <a16:creationId xmlns:a16="http://schemas.microsoft.com/office/drawing/2014/main" id="{86CA755A-9B69-4B4F-9197-31E06C81A46E}"/>
              </a:ext>
            </a:extLst>
          </p:cNvPr>
          <p:cNvSpPr>
            <a:spLocks noGrp="1" noChangeArrowheads="1"/>
          </p:cNvSpPr>
          <p:nvPr>
            <p:ph type="title"/>
          </p:nvPr>
        </p:nvSpPr>
        <p:spPr>
          <a:xfrm>
            <a:off x="628650" y="0"/>
            <a:ext cx="7588250" cy="928688"/>
          </a:xfrm>
        </p:spPr>
        <p:txBody>
          <a:bodyPr/>
          <a:lstStyle/>
          <a:p>
            <a:r>
              <a:rPr lang="zh-CN" altLang="en-US"/>
              <a:t>向量时钟</a:t>
            </a:r>
            <a:endParaRPr lang="en-GB" altLang="zh-CN"/>
          </a:p>
        </p:txBody>
      </p:sp>
      <p:sp>
        <p:nvSpPr>
          <p:cNvPr id="58370" name="Rectangle 16">
            <a:extLst>
              <a:ext uri="{FF2B5EF4-FFF2-40B4-BE49-F238E27FC236}">
                <a16:creationId xmlns:a16="http://schemas.microsoft.com/office/drawing/2014/main" id="{4A6372C5-16CD-D04D-9EC5-42D4625E426C}"/>
              </a:ext>
            </a:extLst>
          </p:cNvPr>
          <p:cNvSpPr>
            <a:spLocks noGrp="1" noChangeArrowheads="1"/>
          </p:cNvSpPr>
          <p:nvPr>
            <p:ph idx="1"/>
          </p:nvPr>
        </p:nvSpPr>
        <p:spPr/>
        <p:txBody>
          <a:bodyPr/>
          <a:lstStyle/>
          <a:p>
            <a:r>
              <a:rPr lang="zh-CN" altLang="en-US" dirty="0"/>
              <a:t>定义</a:t>
            </a:r>
            <a:endParaRPr lang="en-US" altLang="zh-CN" dirty="0"/>
          </a:p>
          <a:p>
            <a:pPr lvl="1"/>
            <a:r>
              <a:rPr lang="en-US" altLang="zh-CN" dirty="0"/>
              <a:t> V1 = V2  </a:t>
            </a:r>
          </a:p>
          <a:p>
            <a:pPr lvl="2"/>
            <a:r>
              <a:rPr lang="en-US" altLang="zh-CN" dirty="0" err="1"/>
              <a:t>iff</a:t>
            </a:r>
            <a:r>
              <a:rPr lang="en-US" altLang="zh-CN" dirty="0"/>
              <a:t>  V1[</a:t>
            </a:r>
            <a:r>
              <a:rPr lang="en-US" altLang="zh-CN" dirty="0" err="1"/>
              <a:t>i</a:t>
            </a:r>
            <a:r>
              <a:rPr lang="en-US" altLang="zh-CN" dirty="0"/>
              <a:t>] = V2[</a:t>
            </a:r>
            <a:r>
              <a:rPr lang="en-US" altLang="zh-CN" dirty="0" err="1"/>
              <a:t>i</a:t>
            </a:r>
            <a:r>
              <a:rPr lang="en-US" altLang="zh-CN" dirty="0"/>
              <a:t>], </a:t>
            </a:r>
            <a:r>
              <a:rPr lang="en-US" altLang="zh-CN" dirty="0" err="1"/>
              <a:t>i</a:t>
            </a:r>
            <a:r>
              <a:rPr lang="en-US" altLang="zh-CN" dirty="0"/>
              <a:t> = 1, … , n</a:t>
            </a:r>
          </a:p>
          <a:p>
            <a:pPr lvl="1"/>
            <a:r>
              <a:rPr lang="en-US" altLang="zh-CN" dirty="0"/>
              <a:t> V1 ≤ V2   </a:t>
            </a:r>
          </a:p>
          <a:p>
            <a:pPr lvl="2"/>
            <a:r>
              <a:rPr lang="en-US" altLang="zh-CN" dirty="0" err="1"/>
              <a:t>iff</a:t>
            </a:r>
            <a:r>
              <a:rPr lang="en-US" altLang="zh-CN" dirty="0"/>
              <a:t>  V1[</a:t>
            </a:r>
            <a:r>
              <a:rPr lang="en-US" altLang="zh-CN" dirty="0" err="1"/>
              <a:t>i</a:t>
            </a:r>
            <a:r>
              <a:rPr lang="en-US" altLang="zh-CN" dirty="0"/>
              <a:t>] ≤ V2[</a:t>
            </a:r>
            <a:r>
              <a:rPr lang="en-US" altLang="zh-CN" dirty="0" err="1"/>
              <a:t>i</a:t>
            </a:r>
            <a:r>
              <a:rPr lang="en-US" altLang="zh-CN" dirty="0"/>
              <a:t>], </a:t>
            </a:r>
            <a:r>
              <a:rPr lang="en-US" altLang="zh-CN" dirty="0" err="1"/>
              <a:t>i</a:t>
            </a:r>
            <a:r>
              <a:rPr lang="en-US" altLang="zh-CN" dirty="0"/>
              <a:t> = 1, … , n</a:t>
            </a:r>
          </a:p>
          <a:p>
            <a:pPr lvl="1"/>
            <a:r>
              <a:rPr lang="en-US" altLang="zh-CN" dirty="0"/>
              <a:t> V1 &lt; V2  </a:t>
            </a:r>
          </a:p>
          <a:p>
            <a:pPr lvl="2"/>
            <a:r>
              <a:rPr lang="en-US" altLang="zh-CN" b="1" dirty="0" err="1"/>
              <a:t>iff</a:t>
            </a:r>
            <a:r>
              <a:rPr lang="en-US" altLang="zh-CN" b="1" dirty="0"/>
              <a:t>  V1 ≤ V2  ˄  V1 ≠ V2 </a:t>
            </a:r>
            <a:endParaRPr lang="en-US" altLang="zh-CN" b="1" dirty="0">
              <a:sym typeface="Symbol" pitchFamily="2" charset="2"/>
            </a:endParaRPr>
          </a:p>
          <a:p>
            <a:pPr lvl="1"/>
            <a:r>
              <a:rPr lang="en-US" altLang="zh-CN" dirty="0"/>
              <a:t> V1 ||</a:t>
            </a:r>
            <a:r>
              <a:rPr lang="zh-CN" altLang="en-US" dirty="0"/>
              <a:t> </a:t>
            </a:r>
            <a:r>
              <a:rPr lang="en-US" altLang="zh-CN" dirty="0"/>
              <a:t>V2</a:t>
            </a:r>
          </a:p>
          <a:p>
            <a:pPr lvl="2"/>
            <a:r>
              <a:rPr lang="en-US" altLang="zh-CN" dirty="0" err="1"/>
              <a:t>iff</a:t>
            </a:r>
            <a:r>
              <a:rPr lang="en-US" altLang="zh-CN" dirty="0"/>
              <a:t>  not (V1 ≤ V2  or  V2 ≤ V1)</a:t>
            </a:r>
          </a:p>
          <a:p>
            <a:r>
              <a:rPr lang="zh-CN" altLang="en-US" dirty="0"/>
              <a:t>证明</a:t>
            </a:r>
            <a:endParaRPr lang="en-US" altLang="zh-CN" dirty="0"/>
          </a:p>
        </p:txBody>
      </p:sp>
      <p:sp>
        <p:nvSpPr>
          <p:cNvPr id="2" name="日期占位符 1">
            <a:extLst>
              <a:ext uri="{FF2B5EF4-FFF2-40B4-BE49-F238E27FC236}">
                <a16:creationId xmlns:a16="http://schemas.microsoft.com/office/drawing/2014/main" id="{E6B06D6A-5DC7-1246-ADEF-068D236DA9A0}"/>
              </a:ext>
            </a:extLst>
          </p:cNvPr>
          <p:cNvSpPr>
            <a:spLocks noGrp="1"/>
          </p:cNvSpPr>
          <p:nvPr>
            <p:ph type="dt" sz="half" idx="10"/>
          </p:nvPr>
        </p:nvSpPr>
        <p:spPr/>
        <p:txBody>
          <a:bodyPr/>
          <a:lstStyle/>
          <a:p>
            <a:pPr>
              <a:defRPr/>
            </a:pPr>
            <a:fld id="{0FAED698-C115-F54C-980B-94327B831AA8}" type="datetime1">
              <a:rPr lang="zh-CN" altLang="en-US" smtClean="0"/>
              <a:t>2022/9/15</a:t>
            </a:fld>
            <a:endParaRPr lang="zh-CN" altLang="en-US"/>
          </a:p>
        </p:txBody>
      </p:sp>
      <p:sp>
        <p:nvSpPr>
          <p:cNvPr id="3" name="页脚占位符 2">
            <a:extLst>
              <a:ext uri="{FF2B5EF4-FFF2-40B4-BE49-F238E27FC236}">
                <a16:creationId xmlns:a16="http://schemas.microsoft.com/office/drawing/2014/main" id="{00F9665F-5806-D742-90C8-2C45485DFD63}"/>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85220C5F-379F-4544-834A-030FEBF08766}"/>
              </a:ext>
            </a:extLst>
          </p:cNvPr>
          <p:cNvSpPr>
            <a:spLocks noGrp="1"/>
          </p:cNvSpPr>
          <p:nvPr>
            <p:ph type="sldNum" sz="quarter" idx="12"/>
          </p:nvPr>
        </p:nvSpPr>
        <p:spPr/>
        <p:txBody>
          <a:bodyPr/>
          <a:lstStyle/>
          <a:p>
            <a:pPr>
              <a:defRPr/>
            </a:pPr>
            <a:fld id="{5392737F-CB10-5A4E-975C-5930D278B01B}" type="slidenum">
              <a:rPr lang="zh-CN" altLang="en-US" smtClean="0"/>
              <a:pPr>
                <a:defRPr/>
              </a:pPr>
              <a:t>38</a:t>
            </a:fld>
            <a:endParaRPr lang="zh-CN" altLang="en-US"/>
          </a:p>
        </p:txBody>
      </p:sp>
      <p:sp>
        <p:nvSpPr>
          <p:cNvPr id="5" name="矩形 4">
            <a:extLst>
              <a:ext uri="{FF2B5EF4-FFF2-40B4-BE49-F238E27FC236}">
                <a16:creationId xmlns:a16="http://schemas.microsoft.com/office/drawing/2014/main" id="{A2144317-0689-0246-BD53-CCC959E7E6FE}"/>
              </a:ext>
            </a:extLst>
          </p:cNvPr>
          <p:cNvSpPr/>
          <p:nvPr/>
        </p:nvSpPr>
        <p:spPr>
          <a:xfrm>
            <a:off x="5961964" y="5204381"/>
            <a:ext cx="2895344" cy="369332"/>
          </a:xfrm>
          <a:prstGeom prst="rect">
            <a:avLst/>
          </a:prstGeom>
        </p:spPr>
        <p:txBody>
          <a:bodyPr wrap="none">
            <a:spAutoFit/>
          </a:bodyPr>
          <a:lstStyle/>
          <a:p>
            <a:pPr lvl="1"/>
            <a:r>
              <a:rPr lang="en-US" altLang="zh-CN" b="0" dirty="0">
                <a:latin typeface="+mn-lt"/>
                <a:sym typeface="Wingdings" pitchFamily="2" charset="2"/>
              </a:rPr>
              <a:t>e||e’</a:t>
            </a:r>
            <a:r>
              <a:rPr lang="zh-CN" altLang="en-US" b="0" dirty="0">
                <a:latin typeface="+mn-lt"/>
                <a:sym typeface="Wingdings" pitchFamily="2" charset="2"/>
              </a:rPr>
              <a:t> </a:t>
            </a:r>
            <a:r>
              <a:rPr lang="zh-CN" altLang="en-US" b="0" dirty="0">
                <a:latin typeface="+mn-lt"/>
              </a:rPr>
              <a:t>⇔ </a:t>
            </a:r>
            <a:r>
              <a:rPr lang="en-US" altLang="zh-CN" b="0" dirty="0">
                <a:latin typeface="+mn-lt"/>
              </a:rPr>
              <a:t>V(e)</a:t>
            </a:r>
            <a:r>
              <a:rPr lang="zh-CN" altLang="en-US" b="0" dirty="0">
                <a:latin typeface="+mn-lt"/>
              </a:rPr>
              <a:t> </a:t>
            </a:r>
            <a:r>
              <a:rPr lang="en-US" altLang="zh-CN" b="0" dirty="0">
                <a:latin typeface="+mn-lt"/>
                <a:sym typeface="Wingdings" pitchFamily="2" charset="2"/>
              </a:rPr>
              <a:t>||</a:t>
            </a:r>
            <a:r>
              <a:rPr lang="zh-CN" altLang="en-US" b="0" dirty="0">
                <a:latin typeface="+mn-lt"/>
                <a:sym typeface="Wingdings" pitchFamily="2" charset="2"/>
              </a:rPr>
              <a:t> </a:t>
            </a:r>
            <a:r>
              <a:rPr lang="en-US" altLang="zh-CN" b="0" dirty="0">
                <a:latin typeface="+mn-lt"/>
                <a:sym typeface="Wingdings" pitchFamily="2" charset="2"/>
              </a:rPr>
              <a:t>V(e’)</a:t>
            </a:r>
          </a:p>
        </p:txBody>
      </p:sp>
      <p:sp>
        <p:nvSpPr>
          <p:cNvPr id="7" name="矩形 6">
            <a:extLst>
              <a:ext uri="{FF2B5EF4-FFF2-40B4-BE49-F238E27FC236}">
                <a16:creationId xmlns:a16="http://schemas.microsoft.com/office/drawing/2014/main" id="{8F144437-BBDD-F343-BEAD-23A60F38B28B}"/>
              </a:ext>
            </a:extLst>
          </p:cNvPr>
          <p:cNvSpPr/>
          <p:nvPr/>
        </p:nvSpPr>
        <p:spPr>
          <a:xfrm>
            <a:off x="3182036" y="5204381"/>
            <a:ext cx="2779928" cy="369332"/>
          </a:xfrm>
          <a:prstGeom prst="rect">
            <a:avLst/>
          </a:prstGeom>
        </p:spPr>
        <p:txBody>
          <a:bodyPr wrap="none">
            <a:spAutoFit/>
          </a:bodyPr>
          <a:lstStyle/>
          <a:p>
            <a:pPr lvl="1"/>
            <a:r>
              <a:rPr lang="en-US" altLang="zh-CN" b="0" dirty="0" err="1">
                <a:latin typeface="+mn-lt"/>
              </a:rPr>
              <a:t>e</a:t>
            </a:r>
            <a:r>
              <a:rPr lang="en-US" altLang="zh-CN" b="0" dirty="0" err="1">
                <a:latin typeface="+mn-lt"/>
                <a:sym typeface="Wingdings" pitchFamily="2" charset="2"/>
              </a:rPr>
              <a:t>e</a:t>
            </a:r>
            <a:r>
              <a:rPr lang="en-US" altLang="zh-CN" b="0" dirty="0">
                <a:latin typeface="+mn-lt"/>
                <a:sym typeface="Wingdings" pitchFamily="2" charset="2"/>
              </a:rPr>
              <a:t>’</a:t>
            </a:r>
            <a:r>
              <a:rPr lang="zh-CN" altLang="en-US" b="0" dirty="0">
                <a:latin typeface="+mn-lt"/>
                <a:sym typeface="Wingdings" pitchFamily="2" charset="2"/>
              </a:rPr>
              <a:t> </a:t>
            </a:r>
            <a:r>
              <a:rPr lang="zh-CN" altLang="en-US" b="0" dirty="0">
                <a:latin typeface="+mn-lt"/>
              </a:rPr>
              <a:t>⇔ </a:t>
            </a:r>
            <a:r>
              <a:rPr lang="en-US" altLang="zh-CN" b="0" dirty="0">
                <a:latin typeface="+mn-lt"/>
              </a:rPr>
              <a:t>V(e)</a:t>
            </a:r>
            <a:r>
              <a:rPr lang="zh-CN" altLang="en-US" b="0" dirty="0">
                <a:latin typeface="+mn-lt"/>
              </a:rPr>
              <a:t> </a:t>
            </a:r>
            <a:r>
              <a:rPr lang="en-US" altLang="zh-CN" b="0" dirty="0">
                <a:latin typeface="+mn-lt"/>
                <a:sym typeface="Wingdings" pitchFamily="2" charset="2"/>
              </a:rPr>
              <a:t>&lt;</a:t>
            </a:r>
            <a:r>
              <a:rPr lang="zh-CN" altLang="en-US" b="0" dirty="0">
                <a:latin typeface="+mn-lt"/>
                <a:sym typeface="Wingdings" pitchFamily="2" charset="2"/>
              </a:rPr>
              <a:t> </a:t>
            </a:r>
            <a:r>
              <a:rPr lang="en-US" altLang="zh-CN" b="0" dirty="0">
                <a:latin typeface="+mn-lt"/>
                <a:sym typeface="Wingdings" pitchFamily="2" charset="2"/>
              </a:rPr>
              <a:t>V(e’)</a:t>
            </a:r>
          </a:p>
        </p:txBody>
      </p:sp>
      <p:sp>
        <p:nvSpPr>
          <p:cNvPr id="10" name="矩形 9">
            <a:extLst>
              <a:ext uri="{FF2B5EF4-FFF2-40B4-BE49-F238E27FC236}">
                <a16:creationId xmlns:a16="http://schemas.microsoft.com/office/drawing/2014/main" id="{2D1CC17C-478D-D944-9520-65D6575CC67D}"/>
              </a:ext>
            </a:extLst>
          </p:cNvPr>
          <p:cNvSpPr/>
          <p:nvPr/>
        </p:nvSpPr>
        <p:spPr>
          <a:xfrm>
            <a:off x="418924" y="5242223"/>
            <a:ext cx="2616422" cy="369332"/>
          </a:xfrm>
          <a:prstGeom prst="rect">
            <a:avLst/>
          </a:prstGeom>
        </p:spPr>
        <p:txBody>
          <a:bodyPr wrap="none">
            <a:spAutoFit/>
          </a:bodyPr>
          <a:lstStyle/>
          <a:p>
            <a:pPr lvl="1"/>
            <a:r>
              <a:rPr lang="en-US" altLang="zh-CN" b="0" dirty="0">
                <a:latin typeface="+mn-lt"/>
                <a:sym typeface="Wingdings" pitchFamily="2" charset="2"/>
              </a:rPr>
              <a:t>e=e’</a:t>
            </a:r>
            <a:r>
              <a:rPr lang="zh-CN" altLang="en-US" b="0" dirty="0">
                <a:latin typeface="+mn-lt"/>
                <a:sym typeface="Wingdings" pitchFamily="2" charset="2"/>
              </a:rPr>
              <a:t> </a:t>
            </a:r>
            <a:r>
              <a:rPr lang="zh-CN" altLang="en-US" b="0" dirty="0">
                <a:latin typeface="+mn-lt"/>
              </a:rPr>
              <a:t>⇔ </a:t>
            </a:r>
            <a:r>
              <a:rPr lang="en-US" altLang="zh-CN" b="0" dirty="0">
                <a:latin typeface="+mn-lt"/>
              </a:rPr>
              <a:t>V(e)</a:t>
            </a:r>
            <a:r>
              <a:rPr lang="zh-CN" altLang="en-US" b="0" dirty="0">
                <a:latin typeface="+mn-lt"/>
              </a:rPr>
              <a:t> </a:t>
            </a:r>
            <a:r>
              <a:rPr lang="en-US" altLang="zh-CN" b="0" dirty="0">
                <a:latin typeface="+mn-lt"/>
                <a:sym typeface="Wingdings" pitchFamily="2" charset="2"/>
              </a:rPr>
              <a:t>=</a:t>
            </a:r>
            <a:r>
              <a:rPr lang="zh-CN" altLang="en-US" b="0" dirty="0">
                <a:latin typeface="+mn-lt"/>
                <a:sym typeface="Wingdings" pitchFamily="2" charset="2"/>
              </a:rPr>
              <a:t> </a:t>
            </a:r>
            <a:r>
              <a:rPr lang="en-US" altLang="zh-CN" b="0" dirty="0">
                <a:latin typeface="+mn-lt"/>
                <a:sym typeface="Wingdings" pitchFamily="2" charset="2"/>
              </a:rPr>
              <a:t>V(e’)</a:t>
            </a:r>
          </a:p>
        </p:txBody>
      </p:sp>
      <p:sp>
        <p:nvSpPr>
          <p:cNvPr id="8" name="文本框 7">
            <a:extLst>
              <a:ext uri="{FF2B5EF4-FFF2-40B4-BE49-F238E27FC236}">
                <a16:creationId xmlns:a16="http://schemas.microsoft.com/office/drawing/2014/main" id="{1CD9F139-EBD8-5E43-9535-19869BF0A2B1}"/>
              </a:ext>
            </a:extLst>
          </p:cNvPr>
          <p:cNvSpPr txBox="1"/>
          <p:nvPr/>
        </p:nvSpPr>
        <p:spPr>
          <a:xfrm>
            <a:off x="3900983" y="5753100"/>
            <a:ext cx="1715534" cy="369332"/>
          </a:xfrm>
          <a:prstGeom prst="rect">
            <a:avLst/>
          </a:prstGeom>
          <a:noFill/>
        </p:spPr>
        <p:txBody>
          <a:bodyPr wrap="none" rtlCol="0">
            <a:spAutoFit/>
          </a:bodyPr>
          <a:lstStyle/>
          <a:p>
            <a:r>
              <a:rPr kumimoji="1" lang="en-US" altLang="zh-CN" dirty="0"/>
              <a:t>Vi[</a:t>
            </a:r>
            <a:r>
              <a:rPr kumimoji="1" lang="en-US" altLang="zh-CN" dirty="0" err="1"/>
              <a:t>i</a:t>
            </a:r>
            <a:r>
              <a:rPr kumimoji="1" lang="en-US" altLang="zh-CN" dirty="0"/>
              <a:t>]</a:t>
            </a:r>
            <a:r>
              <a:rPr kumimoji="1" lang="zh-CN" altLang="en-US" dirty="0"/>
              <a:t> </a:t>
            </a:r>
            <a:r>
              <a:rPr kumimoji="1" lang="en-US" altLang="zh-CN" dirty="0"/>
              <a:t>&gt;=</a:t>
            </a:r>
            <a:r>
              <a:rPr kumimoji="1" lang="zh-CN" altLang="en-US" dirty="0"/>
              <a:t> </a:t>
            </a:r>
            <a:r>
              <a:rPr kumimoji="1" lang="en-US" altLang="zh-CN" dirty="0" err="1"/>
              <a:t>Vj</a:t>
            </a:r>
            <a:r>
              <a:rPr kumimoji="1" lang="en-US" altLang="zh-CN" dirty="0"/>
              <a:t>[i]</a:t>
            </a:r>
            <a:endParaRPr kumimoji="1"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CAE0C60D-24C5-2F45-9751-29B04FBD0BF3}"/>
              </a:ext>
            </a:extLst>
          </p:cNvPr>
          <p:cNvSpPr>
            <a:spLocks noGrp="1" noChangeArrowheads="1"/>
          </p:cNvSpPr>
          <p:nvPr>
            <p:ph type="title"/>
          </p:nvPr>
        </p:nvSpPr>
        <p:spPr>
          <a:xfrm>
            <a:off x="628650" y="0"/>
            <a:ext cx="7588250" cy="928688"/>
          </a:xfrm>
        </p:spPr>
        <p:txBody>
          <a:bodyPr/>
          <a:lstStyle/>
          <a:p>
            <a:r>
              <a:rPr lang="zh-CN" altLang="en-US"/>
              <a:t>第</a:t>
            </a:r>
            <a:r>
              <a:rPr lang="en-US" altLang="zh-CN"/>
              <a:t>3</a:t>
            </a:r>
            <a:r>
              <a:rPr lang="zh-CN" altLang="en-US"/>
              <a:t>章 时间和全局状态</a:t>
            </a:r>
          </a:p>
        </p:txBody>
      </p:sp>
      <p:sp>
        <p:nvSpPr>
          <p:cNvPr id="60418" name="Rectangle 3">
            <a:extLst>
              <a:ext uri="{FF2B5EF4-FFF2-40B4-BE49-F238E27FC236}">
                <a16:creationId xmlns:a16="http://schemas.microsoft.com/office/drawing/2014/main" id="{7DAD8940-1092-4A48-BE2C-BC01A321AC81}"/>
              </a:ext>
            </a:extLst>
          </p:cNvPr>
          <p:cNvSpPr>
            <a:spLocks noGrp="1" noChangeArrowheads="1"/>
          </p:cNvSpPr>
          <p:nvPr>
            <p:ph idx="1"/>
          </p:nvPr>
        </p:nvSpPr>
        <p:spPr/>
        <p:txBody>
          <a:bodyPr/>
          <a:lstStyle/>
          <a:p>
            <a:r>
              <a:rPr lang="zh-CN" altLang="en-US"/>
              <a:t>简介 </a:t>
            </a:r>
          </a:p>
          <a:p>
            <a:r>
              <a:rPr lang="zh-CN" altLang="en-US"/>
              <a:t>时钟、事件和进程状态</a:t>
            </a:r>
          </a:p>
          <a:p>
            <a:r>
              <a:rPr lang="zh-CN" altLang="en-US"/>
              <a:t>同步物理时钟</a:t>
            </a:r>
          </a:p>
          <a:p>
            <a:r>
              <a:rPr lang="zh-CN" altLang="en-US"/>
              <a:t>逻辑时间和逻辑时钟</a:t>
            </a:r>
          </a:p>
          <a:p>
            <a:r>
              <a:rPr lang="zh-CN" altLang="en-US">
                <a:solidFill>
                  <a:srgbClr val="FF0000"/>
                </a:solidFill>
              </a:rPr>
              <a:t>全局状态</a:t>
            </a:r>
          </a:p>
          <a:p>
            <a:r>
              <a:rPr lang="zh-CN" altLang="en-US"/>
              <a:t>分布式调试</a:t>
            </a:r>
          </a:p>
          <a:p>
            <a:r>
              <a:rPr lang="zh-CN" altLang="en-US"/>
              <a:t>小结</a:t>
            </a:r>
          </a:p>
        </p:txBody>
      </p:sp>
      <p:sp>
        <p:nvSpPr>
          <p:cNvPr id="2" name="日期占位符 1">
            <a:extLst>
              <a:ext uri="{FF2B5EF4-FFF2-40B4-BE49-F238E27FC236}">
                <a16:creationId xmlns:a16="http://schemas.microsoft.com/office/drawing/2014/main" id="{BD55F5BE-3C13-4247-9804-98722A43A390}"/>
              </a:ext>
            </a:extLst>
          </p:cNvPr>
          <p:cNvSpPr>
            <a:spLocks noGrp="1"/>
          </p:cNvSpPr>
          <p:nvPr>
            <p:ph type="dt" sz="half" idx="10"/>
          </p:nvPr>
        </p:nvSpPr>
        <p:spPr/>
        <p:txBody>
          <a:bodyPr/>
          <a:lstStyle/>
          <a:p>
            <a:pPr>
              <a:defRPr/>
            </a:pPr>
            <a:fld id="{2764F6B1-1235-4F40-A95D-2CB3EA484B6B}" type="datetime1">
              <a:rPr lang="zh-CN" altLang="en-US" smtClean="0"/>
              <a:t>2022/9/15</a:t>
            </a:fld>
            <a:endParaRPr lang="zh-CN" altLang="en-US"/>
          </a:p>
        </p:txBody>
      </p:sp>
      <p:sp>
        <p:nvSpPr>
          <p:cNvPr id="3" name="页脚占位符 2">
            <a:extLst>
              <a:ext uri="{FF2B5EF4-FFF2-40B4-BE49-F238E27FC236}">
                <a16:creationId xmlns:a16="http://schemas.microsoft.com/office/drawing/2014/main" id="{9118DB74-AB6C-2A4E-BF6C-1B9B63E998D2}"/>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99D7C692-C2A8-2246-AD7E-3D1ED5B405BB}"/>
              </a:ext>
            </a:extLst>
          </p:cNvPr>
          <p:cNvSpPr>
            <a:spLocks noGrp="1"/>
          </p:cNvSpPr>
          <p:nvPr>
            <p:ph type="sldNum" sz="quarter" idx="12"/>
          </p:nvPr>
        </p:nvSpPr>
        <p:spPr/>
        <p:txBody>
          <a:bodyPr/>
          <a:lstStyle/>
          <a:p>
            <a:pPr>
              <a:defRPr/>
            </a:pPr>
            <a:fld id="{5392737F-CB10-5A4E-975C-5930D278B01B}" type="slidenum">
              <a:rPr lang="zh-CN" altLang="en-US" smtClean="0"/>
              <a:pPr>
                <a:defRPr/>
              </a:pPr>
              <a:t>39</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2EED548D-44C3-A544-B08E-3A819B17C2A8}"/>
              </a:ext>
            </a:extLst>
          </p:cNvPr>
          <p:cNvSpPr>
            <a:spLocks noGrp="1" noChangeArrowheads="1"/>
          </p:cNvSpPr>
          <p:nvPr>
            <p:ph type="title"/>
          </p:nvPr>
        </p:nvSpPr>
        <p:spPr>
          <a:xfrm>
            <a:off x="628650" y="0"/>
            <a:ext cx="7588250" cy="928688"/>
          </a:xfrm>
        </p:spPr>
        <p:txBody>
          <a:bodyPr/>
          <a:lstStyle/>
          <a:p>
            <a:r>
              <a:rPr lang="zh-CN" altLang="en-US"/>
              <a:t>简介</a:t>
            </a:r>
          </a:p>
        </p:txBody>
      </p:sp>
      <p:sp>
        <p:nvSpPr>
          <p:cNvPr id="20482" name="Rectangle 3">
            <a:extLst>
              <a:ext uri="{FF2B5EF4-FFF2-40B4-BE49-F238E27FC236}">
                <a16:creationId xmlns:a16="http://schemas.microsoft.com/office/drawing/2014/main" id="{3EBC02E5-EE2E-8843-A3BC-173BEC5A15FB}"/>
              </a:ext>
            </a:extLst>
          </p:cNvPr>
          <p:cNvSpPr>
            <a:spLocks noGrp="1" noChangeArrowheads="1"/>
          </p:cNvSpPr>
          <p:nvPr>
            <p:ph idx="1"/>
          </p:nvPr>
        </p:nvSpPr>
        <p:spPr/>
        <p:txBody>
          <a:bodyPr/>
          <a:lstStyle/>
          <a:p>
            <a:r>
              <a:rPr lang="zh-CN" altLang="en-US" dirty="0"/>
              <a:t>时间的重要性</a:t>
            </a:r>
          </a:p>
          <a:p>
            <a:pPr lvl="1"/>
            <a:r>
              <a:rPr lang="zh-CN" altLang="en-US" dirty="0"/>
              <a:t>需要精确度量</a:t>
            </a:r>
            <a:r>
              <a:rPr lang="en-US" altLang="zh-CN" dirty="0"/>
              <a:t>——</a:t>
            </a:r>
            <a:r>
              <a:rPr lang="zh-CN" altLang="en-US" dirty="0"/>
              <a:t>审计电子商务</a:t>
            </a:r>
          </a:p>
          <a:p>
            <a:pPr lvl="1"/>
            <a:r>
              <a:rPr lang="zh-CN" altLang="en-US" dirty="0"/>
              <a:t>算法依赖于时钟同步</a:t>
            </a:r>
            <a:r>
              <a:rPr lang="en-US" altLang="zh-CN" dirty="0"/>
              <a:t>——</a:t>
            </a:r>
            <a:r>
              <a:rPr lang="zh-CN" altLang="en-US" dirty="0"/>
              <a:t>数据一致性维护、</a:t>
            </a:r>
            <a:r>
              <a:rPr lang="en-US" altLang="zh-CN" dirty="0">
                <a:solidFill>
                  <a:srgbClr val="FF0000"/>
                </a:solidFill>
              </a:rPr>
              <a:t>make</a:t>
            </a:r>
          </a:p>
          <a:p>
            <a:pPr lvl="1"/>
            <a:r>
              <a:rPr lang="zh-CN" altLang="en-US" dirty="0"/>
              <a:t>计算全局状态</a:t>
            </a:r>
            <a:r>
              <a:rPr lang="en-US" altLang="zh-CN" dirty="0"/>
              <a:t>——</a:t>
            </a:r>
            <a:r>
              <a:rPr lang="zh-CN" altLang="en-US" dirty="0"/>
              <a:t>事件排序（一种可能的现实）</a:t>
            </a:r>
          </a:p>
          <a:p>
            <a:r>
              <a:rPr lang="zh-CN" altLang="en-US" dirty="0"/>
              <a:t>时间的复杂性</a:t>
            </a:r>
          </a:p>
          <a:p>
            <a:pPr lvl="1"/>
            <a:r>
              <a:rPr lang="zh-CN" altLang="en-US" dirty="0"/>
              <a:t>节点具有独立的物理时钟</a:t>
            </a:r>
          </a:p>
          <a:p>
            <a:pPr lvl="1"/>
            <a:r>
              <a:rPr lang="zh-CN" altLang="en-US" dirty="0"/>
              <a:t>精确同步物理时钟非常困难</a:t>
            </a:r>
          </a:p>
          <a:p>
            <a:r>
              <a:rPr lang="zh-CN" altLang="en-US" dirty="0"/>
              <a:t>全局状态的捕获</a:t>
            </a:r>
          </a:p>
          <a:p>
            <a:pPr lvl="1"/>
            <a:r>
              <a:rPr lang="zh-CN" altLang="en-US" dirty="0"/>
              <a:t>依赖于逻辑时钟</a:t>
            </a:r>
          </a:p>
          <a:p>
            <a:pPr lvl="1"/>
            <a:r>
              <a:rPr lang="zh-CN" altLang="en-US" dirty="0"/>
              <a:t>逻辑时钟与物理时钟无必然联系</a:t>
            </a:r>
          </a:p>
        </p:txBody>
      </p:sp>
      <p:sp>
        <p:nvSpPr>
          <p:cNvPr id="2" name="日期占位符 1">
            <a:extLst>
              <a:ext uri="{FF2B5EF4-FFF2-40B4-BE49-F238E27FC236}">
                <a16:creationId xmlns:a16="http://schemas.microsoft.com/office/drawing/2014/main" id="{3B23776C-1258-D04E-879C-68D61A994401}"/>
              </a:ext>
            </a:extLst>
          </p:cNvPr>
          <p:cNvSpPr>
            <a:spLocks noGrp="1"/>
          </p:cNvSpPr>
          <p:nvPr>
            <p:ph type="dt" sz="half" idx="10"/>
          </p:nvPr>
        </p:nvSpPr>
        <p:spPr/>
        <p:txBody>
          <a:bodyPr/>
          <a:lstStyle/>
          <a:p>
            <a:pPr>
              <a:defRPr/>
            </a:pPr>
            <a:fld id="{AAC551D6-BE64-434B-A23F-2C401AC3669F}" type="datetime1">
              <a:rPr lang="zh-CN" altLang="en-US" smtClean="0"/>
              <a:t>2022/9/15</a:t>
            </a:fld>
            <a:endParaRPr lang="zh-CN" altLang="en-US"/>
          </a:p>
        </p:txBody>
      </p:sp>
      <p:sp>
        <p:nvSpPr>
          <p:cNvPr id="3" name="页脚占位符 2">
            <a:extLst>
              <a:ext uri="{FF2B5EF4-FFF2-40B4-BE49-F238E27FC236}">
                <a16:creationId xmlns:a16="http://schemas.microsoft.com/office/drawing/2014/main" id="{2F404311-A4BD-B043-A11D-00D7884B8695}"/>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7A14A755-EA65-A74B-A2E9-FBBBFBFE85D5}"/>
              </a:ext>
            </a:extLst>
          </p:cNvPr>
          <p:cNvSpPr>
            <a:spLocks noGrp="1"/>
          </p:cNvSpPr>
          <p:nvPr>
            <p:ph type="sldNum" sz="quarter" idx="12"/>
          </p:nvPr>
        </p:nvSpPr>
        <p:spPr/>
        <p:txBody>
          <a:bodyPr/>
          <a:lstStyle/>
          <a:p>
            <a:pPr>
              <a:defRPr/>
            </a:pPr>
            <a:fld id="{5392737F-CB10-5A4E-975C-5930D278B01B}" type="slidenum">
              <a:rPr lang="zh-CN" altLang="en-US" smtClean="0"/>
              <a:pPr>
                <a:defRPr/>
              </a:pPr>
              <a:t>4</a:t>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69C744A1-94CD-BC41-82ED-DBF1F9B31825}"/>
              </a:ext>
            </a:extLst>
          </p:cNvPr>
          <p:cNvSpPr>
            <a:spLocks noGrp="1" noChangeArrowheads="1"/>
          </p:cNvSpPr>
          <p:nvPr>
            <p:ph type="title"/>
          </p:nvPr>
        </p:nvSpPr>
        <p:spPr>
          <a:xfrm>
            <a:off x="628650" y="0"/>
            <a:ext cx="7588250" cy="928688"/>
          </a:xfrm>
        </p:spPr>
        <p:txBody>
          <a:bodyPr/>
          <a:lstStyle/>
          <a:p>
            <a:r>
              <a:rPr lang="zh-CN" altLang="en-US"/>
              <a:t>全局状态</a:t>
            </a:r>
          </a:p>
        </p:txBody>
      </p:sp>
      <p:sp>
        <p:nvSpPr>
          <p:cNvPr id="61442" name="Rectangle 3">
            <a:extLst>
              <a:ext uri="{FF2B5EF4-FFF2-40B4-BE49-F238E27FC236}">
                <a16:creationId xmlns:a16="http://schemas.microsoft.com/office/drawing/2014/main" id="{37DE147C-8752-BC4F-8C14-E53BD3188D10}"/>
              </a:ext>
            </a:extLst>
          </p:cNvPr>
          <p:cNvSpPr>
            <a:spLocks noGrp="1" noChangeArrowheads="1"/>
          </p:cNvSpPr>
          <p:nvPr>
            <p:ph idx="1"/>
          </p:nvPr>
        </p:nvSpPr>
        <p:spPr/>
        <p:txBody>
          <a:bodyPr/>
          <a:lstStyle/>
          <a:p>
            <a:r>
              <a:rPr lang="zh-CN" altLang="en-US" dirty="0"/>
              <a:t>观察全局状态的必要性</a:t>
            </a:r>
          </a:p>
          <a:p>
            <a:pPr lvl="1"/>
            <a:r>
              <a:rPr lang="zh-CN" altLang="en-US" dirty="0"/>
              <a:t>分布式无用单元的收集</a:t>
            </a:r>
          </a:p>
          <a:p>
            <a:pPr lvl="2"/>
            <a:r>
              <a:rPr lang="zh-CN" altLang="en-US" dirty="0"/>
              <a:t>基于对象的引用计数</a:t>
            </a:r>
          </a:p>
          <a:p>
            <a:pPr lvl="2"/>
            <a:r>
              <a:rPr lang="zh-CN" altLang="en-US" dirty="0"/>
              <a:t>必须考虑信道和进程的状态</a:t>
            </a:r>
          </a:p>
          <a:p>
            <a:pPr lvl="1"/>
            <a:r>
              <a:rPr lang="zh-CN" altLang="en-US" dirty="0"/>
              <a:t>分布式死锁检测</a:t>
            </a:r>
          </a:p>
          <a:p>
            <a:pPr lvl="2"/>
            <a:r>
              <a:rPr lang="zh-CN" altLang="en-US" dirty="0"/>
              <a:t>观察系统中的“等待”关系图中是否存在循环</a:t>
            </a:r>
          </a:p>
        </p:txBody>
      </p:sp>
      <p:grpSp>
        <p:nvGrpSpPr>
          <p:cNvPr id="61443" name="Group 56">
            <a:extLst>
              <a:ext uri="{FF2B5EF4-FFF2-40B4-BE49-F238E27FC236}">
                <a16:creationId xmlns:a16="http://schemas.microsoft.com/office/drawing/2014/main" id="{BDDC305F-E2A2-264F-B959-8D0C2AC4D33A}"/>
              </a:ext>
            </a:extLst>
          </p:cNvPr>
          <p:cNvGrpSpPr>
            <a:grpSpLocks/>
          </p:cNvGrpSpPr>
          <p:nvPr/>
        </p:nvGrpSpPr>
        <p:grpSpPr bwMode="auto">
          <a:xfrm>
            <a:off x="739401" y="4166394"/>
            <a:ext cx="3786188" cy="1566862"/>
            <a:chOff x="3230" y="1397"/>
            <a:chExt cx="2385" cy="987"/>
          </a:xfrm>
        </p:grpSpPr>
        <p:sp>
          <p:nvSpPr>
            <p:cNvPr id="61459" name="Rectangle 7">
              <a:extLst>
                <a:ext uri="{FF2B5EF4-FFF2-40B4-BE49-F238E27FC236}">
                  <a16:creationId xmlns:a16="http://schemas.microsoft.com/office/drawing/2014/main" id="{9D27061B-F05D-D54A-9057-4A49869118B6}"/>
                </a:ext>
              </a:extLst>
            </p:cNvPr>
            <p:cNvSpPr>
              <a:spLocks noChangeAspect="1" noChangeArrowheads="1"/>
            </p:cNvSpPr>
            <p:nvPr/>
          </p:nvSpPr>
          <p:spPr bwMode="auto">
            <a:xfrm>
              <a:off x="3470" y="1416"/>
              <a:ext cx="2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800" b="0">
                  <a:solidFill>
                    <a:srgbClr val="000000"/>
                  </a:solidFill>
                  <a:latin typeface="Arial" panose="020B0604020202020204" pitchFamily="34" charset="0"/>
                </a:rPr>
                <a:t>p</a:t>
              </a:r>
              <a:r>
                <a:rPr kumimoji="1" lang="en-US" altLang="zh-CN" sz="1800" b="0" baseline="-25000">
                  <a:solidFill>
                    <a:srgbClr val="000000"/>
                  </a:solidFill>
                  <a:latin typeface="Arial" panose="020B0604020202020204" pitchFamily="34" charset="0"/>
                </a:rPr>
                <a:t>1</a:t>
              </a:r>
              <a:endParaRPr kumimoji="1" lang="en-US" altLang="zh-CN" sz="1800" b="0" baseline="-25000">
                <a:latin typeface="Times" pitchFamily="2" charset="0"/>
              </a:endParaRPr>
            </a:p>
          </p:txBody>
        </p:sp>
        <p:sp>
          <p:nvSpPr>
            <p:cNvPr id="61460" name="Oval 8">
              <a:extLst>
                <a:ext uri="{FF2B5EF4-FFF2-40B4-BE49-F238E27FC236}">
                  <a16:creationId xmlns:a16="http://schemas.microsoft.com/office/drawing/2014/main" id="{32C1633D-107A-BF48-9C29-582C78E73BBD}"/>
                </a:ext>
              </a:extLst>
            </p:cNvPr>
            <p:cNvSpPr>
              <a:spLocks noChangeAspect="1" noChangeArrowheads="1"/>
            </p:cNvSpPr>
            <p:nvPr/>
          </p:nvSpPr>
          <p:spPr bwMode="auto">
            <a:xfrm>
              <a:off x="3591" y="1572"/>
              <a:ext cx="508" cy="532"/>
            </a:xfrm>
            <a:prstGeom prst="ellipse">
              <a:avLst/>
            </a:pr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61461" name="Freeform 9">
              <a:extLst>
                <a:ext uri="{FF2B5EF4-FFF2-40B4-BE49-F238E27FC236}">
                  <a16:creationId xmlns:a16="http://schemas.microsoft.com/office/drawing/2014/main" id="{A5D1688E-1805-074B-9A48-3DFF5E404DAE}"/>
                </a:ext>
              </a:extLst>
            </p:cNvPr>
            <p:cNvSpPr>
              <a:spLocks noChangeAspect="1"/>
            </p:cNvSpPr>
            <p:nvPr/>
          </p:nvSpPr>
          <p:spPr bwMode="auto">
            <a:xfrm>
              <a:off x="3692" y="1702"/>
              <a:ext cx="47" cy="50"/>
            </a:xfrm>
            <a:custGeom>
              <a:avLst/>
              <a:gdLst>
                <a:gd name="T0" fmla="*/ 0 w 59"/>
                <a:gd name="T1" fmla="*/ 0 h 62"/>
                <a:gd name="T2" fmla="*/ 2 w 59"/>
                <a:gd name="T3" fmla="*/ 2 h 62"/>
                <a:gd name="T4" fmla="*/ 2 w 59"/>
                <a:gd name="T5" fmla="*/ 0 h 62"/>
                <a:gd name="T6" fmla="*/ 0 w 59"/>
                <a:gd name="T7" fmla="*/ 0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62">
                  <a:moveTo>
                    <a:pt x="0" y="0"/>
                  </a:moveTo>
                  <a:lnTo>
                    <a:pt x="30" y="62"/>
                  </a:lnTo>
                  <a:lnTo>
                    <a:pt x="59" y="0"/>
                  </a:lnTo>
                  <a:lnTo>
                    <a:pt x="0" y="0"/>
                  </a:lnTo>
                  <a:close/>
                </a:path>
              </a:pathLst>
            </a:custGeom>
            <a:solidFill>
              <a:srgbClr val="000000"/>
            </a:solidFill>
            <a:ln w="23813">
              <a:solidFill>
                <a:srgbClr val="000000"/>
              </a:solidFill>
              <a:prstDash val="solid"/>
              <a:round/>
              <a:headEnd/>
              <a:tailEnd/>
            </a:ln>
          </p:spPr>
          <p:txBody>
            <a:bodyPr/>
            <a:lstStyle/>
            <a:p>
              <a:endParaRPr lang="zh-CN" altLang="en-US"/>
            </a:p>
          </p:txBody>
        </p:sp>
        <p:sp>
          <p:nvSpPr>
            <p:cNvPr id="61462" name="Oval 10">
              <a:extLst>
                <a:ext uri="{FF2B5EF4-FFF2-40B4-BE49-F238E27FC236}">
                  <a16:creationId xmlns:a16="http://schemas.microsoft.com/office/drawing/2014/main" id="{6556A765-232B-7042-85A7-D6DC75F55EE7}"/>
                </a:ext>
              </a:extLst>
            </p:cNvPr>
            <p:cNvSpPr>
              <a:spLocks noChangeAspect="1" noChangeArrowheads="1"/>
            </p:cNvSpPr>
            <p:nvPr/>
          </p:nvSpPr>
          <p:spPr bwMode="auto">
            <a:xfrm>
              <a:off x="4830" y="1572"/>
              <a:ext cx="496" cy="532"/>
            </a:xfrm>
            <a:prstGeom prst="ellipse">
              <a:avLst/>
            </a:pr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61463" name="Freeform 11">
              <a:extLst>
                <a:ext uri="{FF2B5EF4-FFF2-40B4-BE49-F238E27FC236}">
                  <a16:creationId xmlns:a16="http://schemas.microsoft.com/office/drawing/2014/main" id="{28561871-DBAD-8941-BBE3-F33C3150098B}"/>
                </a:ext>
              </a:extLst>
            </p:cNvPr>
            <p:cNvSpPr>
              <a:spLocks noChangeAspect="1"/>
            </p:cNvSpPr>
            <p:nvPr/>
          </p:nvSpPr>
          <p:spPr bwMode="auto">
            <a:xfrm>
              <a:off x="4919" y="1702"/>
              <a:ext cx="59" cy="50"/>
            </a:xfrm>
            <a:custGeom>
              <a:avLst/>
              <a:gdLst>
                <a:gd name="T0" fmla="*/ 0 w 74"/>
                <a:gd name="T1" fmla="*/ 0 h 62"/>
                <a:gd name="T2" fmla="*/ 2 w 74"/>
                <a:gd name="T3" fmla="*/ 2 h 62"/>
                <a:gd name="T4" fmla="*/ 2 w 74"/>
                <a:gd name="T5" fmla="*/ 0 h 62"/>
                <a:gd name="T6" fmla="*/ 0 w 74"/>
                <a:gd name="T7" fmla="*/ 0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4" h="62">
                  <a:moveTo>
                    <a:pt x="0" y="0"/>
                  </a:moveTo>
                  <a:lnTo>
                    <a:pt x="29" y="62"/>
                  </a:lnTo>
                  <a:lnTo>
                    <a:pt x="74" y="0"/>
                  </a:lnTo>
                  <a:lnTo>
                    <a:pt x="0" y="0"/>
                  </a:lnTo>
                  <a:close/>
                </a:path>
              </a:pathLst>
            </a:custGeom>
            <a:solidFill>
              <a:srgbClr val="000000"/>
            </a:solidFill>
            <a:ln w="23813">
              <a:solidFill>
                <a:srgbClr val="000000"/>
              </a:solidFill>
              <a:prstDash val="solid"/>
              <a:round/>
              <a:headEnd/>
              <a:tailEnd/>
            </a:ln>
          </p:spPr>
          <p:txBody>
            <a:bodyPr/>
            <a:lstStyle/>
            <a:p>
              <a:endParaRPr lang="zh-CN" altLang="en-US"/>
            </a:p>
          </p:txBody>
        </p:sp>
        <p:sp>
          <p:nvSpPr>
            <p:cNvPr id="61464" name="Rectangle 12">
              <a:extLst>
                <a:ext uri="{FF2B5EF4-FFF2-40B4-BE49-F238E27FC236}">
                  <a16:creationId xmlns:a16="http://schemas.microsoft.com/office/drawing/2014/main" id="{6C67AEFA-DF41-9049-82BE-AB071F223F91}"/>
                </a:ext>
              </a:extLst>
            </p:cNvPr>
            <p:cNvSpPr>
              <a:spLocks noChangeAspect="1" noChangeArrowheads="1"/>
            </p:cNvSpPr>
            <p:nvPr/>
          </p:nvSpPr>
          <p:spPr bwMode="auto">
            <a:xfrm>
              <a:off x="4288" y="2029"/>
              <a:ext cx="354" cy="100"/>
            </a:xfrm>
            <a:prstGeom prst="rect">
              <a:avLst/>
            </a:prstGeom>
            <a:noFill/>
            <a:ln w="238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61465" name="Freeform 13">
              <a:extLst>
                <a:ext uri="{FF2B5EF4-FFF2-40B4-BE49-F238E27FC236}">
                  <a16:creationId xmlns:a16="http://schemas.microsoft.com/office/drawing/2014/main" id="{A69B6C36-1E1F-0249-9A44-A6B3B31F94BF}"/>
                </a:ext>
              </a:extLst>
            </p:cNvPr>
            <p:cNvSpPr>
              <a:spLocks noChangeAspect="1"/>
            </p:cNvSpPr>
            <p:nvPr/>
          </p:nvSpPr>
          <p:spPr bwMode="auto">
            <a:xfrm>
              <a:off x="4482" y="2048"/>
              <a:ext cx="48" cy="62"/>
            </a:xfrm>
            <a:custGeom>
              <a:avLst/>
              <a:gdLst>
                <a:gd name="T0" fmla="*/ 0 w 59"/>
                <a:gd name="T1" fmla="*/ 0 h 77"/>
                <a:gd name="T2" fmla="*/ 2 w 59"/>
                <a:gd name="T3" fmla="*/ 2 h 77"/>
                <a:gd name="T4" fmla="*/ 2 w 59"/>
                <a:gd name="T5" fmla="*/ 0 h 77"/>
                <a:gd name="T6" fmla="*/ 0 w 59"/>
                <a:gd name="T7" fmla="*/ 0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77">
                  <a:moveTo>
                    <a:pt x="0" y="0"/>
                  </a:moveTo>
                  <a:lnTo>
                    <a:pt x="29" y="77"/>
                  </a:lnTo>
                  <a:lnTo>
                    <a:pt x="59" y="0"/>
                  </a:lnTo>
                  <a:lnTo>
                    <a:pt x="0" y="0"/>
                  </a:lnTo>
                  <a:close/>
                </a:path>
              </a:pathLst>
            </a:custGeom>
            <a:solidFill>
              <a:srgbClr val="000000"/>
            </a:solidFill>
            <a:ln w="23813">
              <a:solidFill>
                <a:srgbClr val="000000"/>
              </a:solidFill>
              <a:prstDash val="solid"/>
              <a:round/>
              <a:headEnd/>
              <a:tailEnd/>
            </a:ln>
          </p:spPr>
          <p:txBody>
            <a:bodyPr/>
            <a:lstStyle/>
            <a:p>
              <a:endParaRPr lang="zh-CN" altLang="en-US"/>
            </a:p>
          </p:txBody>
        </p:sp>
        <p:sp>
          <p:nvSpPr>
            <p:cNvPr id="61466" name="Freeform 14">
              <a:extLst>
                <a:ext uri="{FF2B5EF4-FFF2-40B4-BE49-F238E27FC236}">
                  <a16:creationId xmlns:a16="http://schemas.microsoft.com/office/drawing/2014/main" id="{03E1AF77-B44D-6F4E-8F6E-99C5EEF4D22A}"/>
                </a:ext>
              </a:extLst>
            </p:cNvPr>
            <p:cNvSpPr>
              <a:spLocks noChangeAspect="1"/>
            </p:cNvSpPr>
            <p:nvPr/>
          </p:nvSpPr>
          <p:spPr bwMode="auto">
            <a:xfrm>
              <a:off x="3975" y="1764"/>
              <a:ext cx="967" cy="161"/>
            </a:xfrm>
            <a:custGeom>
              <a:avLst/>
              <a:gdLst>
                <a:gd name="T0" fmla="*/ 11 w 1207"/>
                <a:gd name="T1" fmla="*/ 0 h 201"/>
                <a:gd name="T2" fmla="*/ 11 w 1207"/>
                <a:gd name="T3" fmla="*/ 2 h 201"/>
                <a:gd name="T4" fmla="*/ 9 w 1207"/>
                <a:gd name="T5" fmla="*/ 2 h 201"/>
                <a:gd name="T6" fmla="*/ 6 w 1207"/>
                <a:gd name="T7" fmla="*/ 2 h 201"/>
                <a:gd name="T8" fmla="*/ 3 w 1207"/>
                <a:gd name="T9" fmla="*/ 2 h 201"/>
                <a:gd name="T10" fmla="*/ 2 w 1207"/>
                <a:gd name="T11" fmla="*/ 2 h 201"/>
                <a:gd name="T12" fmla="*/ 0 w 1207"/>
                <a:gd name="T13" fmla="*/ 2 h 2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7" h="201">
                  <a:moveTo>
                    <a:pt x="1207" y="0"/>
                  </a:moveTo>
                  <a:lnTo>
                    <a:pt x="1119" y="78"/>
                  </a:lnTo>
                  <a:lnTo>
                    <a:pt x="986" y="124"/>
                  </a:lnTo>
                  <a:lnTo>
                    <a:pt x="648" y="124"/>
                  </a:lnTo>
                  <a:lnTo>
                    <a:pt x="294" y="93"/>
                  </a:lnTo>
                  <a:lnTo>
                    <a:pt x="132" y="124"/>
                  </a:lnTo>
                  <a:lnTo>
                    <a:pt x="0" y="201"/>
                  </a:lnTo>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67" name="Freeform 15">
              <a:extLst>
                <a:ext uri="{FF2B5EF4-FFF2-40B4-BE49-F238E27FC236}">
                  <a16:creationId xmlns:a16="http://schemas.microsoft.com/office/drawing/2014/main" id="{FE746CE1-36EB-6345-85A5-A8CB614D21F9}"/>
                </a:ext>
              </a:extLst>
            </p:cNvPr>
            <p:cNvSpPr>
              <a:spLocks noChangeAspect="1"/>
            </p:cNvSpPr>
            <p:nvPr/>
          </p:nvSpPr>
          <p:spPr bwMode="auto">
            <a:xfrm>
              <a:off x="4494" y="1998"/>
              <a:ext cx="448" cy="173"/>
            </a:xfrm>
            <a:custGeom>
              <a:avLst/>
              <a:gdLst>
                <a:gd name="T0" fmla="*/ 0 w 559"/>
                <a:gd name="T1" fmla="*/ 2 h 216"/>
                <a:gd name="T2" fmla="*/ 2 w 559"/>
                <a:gd name="T3" fmla="*/ 2 h 216"/>
                <a:gd name="T4" fmla="*/ 2 w 559"/>
                <a:gd name="T5" fmla="*/ 2 h 216"/>
                <a:gd name="T6" fmla="*/ 2 w 559"/>
                <a:gd name="T7" fmla="*/ 2 h 216"/>
                <a:gd name="T8" fmla="*/ 5 w 559"/>
                <a:gd name="T9" fmla="*/ 2 h 216"/>
                <a:gd name="T10" fmla="*/ 5 w 559"/>
                <a:gd name="T11" fmla="*/ 2 h 216"/>
                <a:gd name="T12" fmla="*/ 5 w 559"/>
                <a:gd name="T13" fmla="*/ 0 h 2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9" h="216">
                  <a:moveTo>
                    <a:pt x="0" y="93"/>
                  </a:moveTo>
                  <a:lnTo>
                    <a:pt x="29" y="170"/>
                  </a:lnTo>
                  <a:lnTo>
                    <a:pt x="88" y="216"/>
                  </a:lnTo>
                  <a:lnTo>
                    <a:pt x="265" y="216"/>
                  </a:lnTo>
                  <a:lnTo>
                    <a:pt x="456" y="139"/>
                  </a:lnTo>
                  <a:lnTo>
                    <a:pt x="515" y="77"/>
                  </a:lnTo>
                  <a:lnTo>
                    <a:pt x="559" y="0"/>
                  </a:lnTo>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68" name="Line 16">
              <a:extLst>
                <a:ext uri="{FF2B5EF4-FFF2-40B4-BE49-F238E27FC236}">
                  <a16:creationId xmlns:a16="http://schemas.microsoft.com/office/drawing/2014/main" id="{96C44718-8C74-7541-AED3-8CC1338E65F0}"/>
                </a:ext>
              </a:extLst>
            </p:cNvPr>
            <p:cNvSpPr>
              <a:spLocks noChangeAspect="1" noChangeShapeType="1"/>
            </p:cNvSpPr>
            <p:nvPr/>
          </p:nvSpPr>
          <p:spPr bwMode="auto">
            <a:xfrm>
              <a:off x="3716" y="1752"/>
              <a:ext cx="35" cy="197"/>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9" name="Freeform 17">
              <a:extLst>
                <a:ext uri="{FF2B5EF4-FFF2-40B4-BE49-F238E27FC236}">
                  <a16:creationId xmlns:a16="http://schemas.microsoft.com/office/drawing/2014/main" id="{263B3497-2C5C-3D43-AA26-2F6BFB30DF5B}"/>
                </a:ext>
              </a:extLst>
            </p:cNvPr>
            <p:cNvSpPr>
              <a:spLocks noChangeAspect="1"/>
            </p:cNvSpPr>
            <p:nvPr/>
          </p:nvSpPr>
          <p:spPr bwMode="auto">
            <a:xfrm>
              <a:off x="4140" y="2048"/>
              <a:ext cx="36" cy="50"/>
            </a:xfrm>
            <a:custGeom>
              <a:avLst/>
              <a:gdLst>
                <a:gd name="T0" fmla="*/ 2 w 44"/>
                <a:gd name="T1" fmla="*/ 2 h 62"/>
                <a:gd name="T2" fmla="*/ 2 w 44"/>
                <a:gd name="T3" fmla="*/ 2 h 62"/>
                <a:gd name="T4" fmla="*/ 0 w 44"/>
                <a:gd name="T5" fmla="*/ 2 h 62"/>
                <a:gd name="T6" fmla="*/ 2 w 44"/>
                <a:gd name="T7" fmla="*/ 0 h 62"/>
                <a:gd name="T8" fmla="*/ 2 w 44"/>
                <a:gd name="T9" fmla="*/ 2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62">
                  <a:moveTo>
                    <a:pt x="44" y="31"/>
                  </a:moveTo>
                  <a:lnTo>
                    <a:pt x="44" y="62"/>
                  </a:lnTo>
                  <a:lnTo>
                    <a:pt x="0" y="31"/>
                  </a:lnTo>
                  <a:lnTo>
                    <a:pt x="44" y="0"/>
                  </a:lnTo>
                  <a:lnTo>
                    <a:pt x="44" y="31"/>
                  </a:lnTo>
                  <a:close/>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70" name="Freeform 18">
              <a:extLst>
                <a:ext uri="{FF2B5EF4-FFF2-40B4-BE49-F238E27FC236}">
                  <a16:creationId xmlns:a16="http://schemas.microsoft.com/office/drawing/2014/main" id="{46AFFB90-FA87-6647-85A9-458ED66B4C38}"/>
                </a:ext>
              </a:extLst>
            </p:cNvPr>
            <p:cNvSpPr>
              <a:spLocks noChangeAspect="1"/>
            </p:cNvSpPr>
            <p:nvPr/>
          </p:nvSpPr>
          <p:spPr bwMode="auto">
            <a:xfrm>
              <a:off x="4140" y="2048"/>
              <a:ext cx="36" cy="50"/>
            </a:xfrm>
            <a:custGeom>
              <a:avLst/>
              <a:gdLst>
                <a:gd name="T0" fmla="*/ 2 w 44"/>
                <a:gd name="T1" fmla="*/ 2 h 62"/>
                <a:gd name="T2" fmla="*/ 2 w 44"/>
                <a:gd name="T3" fmla="*/ 2 h 62"/>
                <a:gd name="T4" fmla="*/ 0 w 44"/>
                <a:gd name="T5" fmla="*/ 2 h 62"/>
                <a:gd name="T6" fmla="*/ 2 w 44"/>
                <a:gd name="T7" fmla="*/ 0 h 62"/>
                <a:gd name="T8" fmla="*/ 2 w 44"/>
                <a:gd name="T9" fmla="*/ 2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62">
                  <a:moveTo>
                    <a:pt x="44" y="31"/>
                  </a:moveTo>
                  <a:lnTo>
                    <a:pt x="44" y="62"/>
                  </a:lnTo>
                  <a:lnTo>
                    <a:pt x="0" y="31"/>
                  </a:lnTo>
                  <a:lnTo>
                    <a:pt x="44" y="0"/>
                  </a:lnTo>
                  <a:lnTo>
                    <a:pt x="44"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471" name="Line 19">
              <a:extLst>
                <a:ext uri="{FF2B5EF4-FFF2-40B4-BE49-F238E27FC236}">
                  <a16:creationId xmlns:a16="http://schemas.microsoft.com/office/drawing/2014/main" id="{23223A85-E1A1-CA43-BB72-11A651455EDF}"/>
                </a:ext>
              </a:extLst>
            </p:cNvPr>
            <p:cNvSpPr>
              <a:spLocks noChangeAspect="1" noChangeShapeType="1"/>
            </p:cNvSpPr>
            <p:nvPr/>
          </p:nvSpPr>
          <p:spPr bwMode="auto">
            <a:xfrm>
              <a:off x="4188" y="2073"/>
              <a:ext cx="94" cy="0"/>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2" name="Rectangle 20">
              <a:extLst>
                <a:ext uri="{FF2B5EF4-FFF2-40B4-BE49-F238E27FC236}">
                  <a16:creationId xmlns:a16="http://schemas.microsoft.com/office/drawing/2014/main" id="{683570C1-D1F2-6F45-A1FA-5630287F0886}"/>
                </a:ext>
              </a:extLst>
            </p:cNvPr>
            <p:cNvSpPr>
              <a:spLocks noChangeAspect="1" noChangeArrowheads="1"/>
            </p:cNvSpPr>
            <p:nvPr/>
          </p:nvSpPr>
          <p:spPr bwMode="auto">
            <a:xfrm>
              <a:off x="4319" y="2205"/>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zh-CN" altLang="en-US" sz="1500" b="0">
                  <a:solidFill>
                    <a:srgbClr val="000000"/>
                  </a:solidFill>
                  <a:latin typeface="Arial" panose="020B0604020202020204" pitchFamily="34" charset="0"/>
                </a:rPr>
                <a:t>消息</a:t>
              </a:r>
              <a:endParaRPr kumimoji="1" lang="zh-CN" altLang="en-US" sz="2000" b="0">
                <a:latin typeface="Times" pitchFamily="2" charset="0"/>
              </a:endParaRPr>
            </a:p>
          </p:txBody>
        </p:sp>
        <p:sp>
          <p:nvSpPr>
            <p:cNvPr id="61473" name="Rectangle 21">
              <a:extLst>
                <a:ext uri="{FF2B5EF4-FFF2-40B4-BE49-F238E27FC236}">
                  <a16:creationId xmlns:a16="http://schemas.microsoft.com/office/drawing/2014/main" id="{9D7DEE70-C5D6-4740-B548-E34CA0342194}"/>
                </a:ext>
              </a:extLst>
            </p:cNvPr>
            <p:cNvSpPr>
              <a:spLocks noChangeAspect="1" noChangeArrowheads="1"/>
            </p:cNvSpPr>
            <p:nvPr/>
          </p:nvSpPr>
          <p:spPr bwMode="auto">
            <a:xfrm>
              <a:off x="5375" y="2024"/>
              <a:ext cx="24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zh-CN" altLang="en-US" sz="1500" b="0">
                  <a:solidFill>
                    <a:srgbClr val="000000"/>
                  </a:solidFill>
                  <a:latin typeface="Arial" panose="020B0604020202020204" pitchFamily="34" charset="0"/>
                </a:rPr>
                <a:t>无用</a:t>
              </a:r>
            </a:p>
            <a:p>
              <a:pPr algn="ctr" eaLnBrk="1" hangingPunct="1">
                <a:lnSpc>
                  <a:spcPct val="100000"/>
                </a:lnSpc>
                <a:spcBef>
                  <a:spcPct val="50000"/>
                </a:spcBef>
                <a:buFontTx/>
                <a:buNone/>
              </a:pPr>
              <a:r>
                <a:rPr kumimoji="1" lang="zh-CN" altLang="en-US" sz="1500" b="0">
                  <a:solidFill>
                    <a:srgbClr val="000000"/>
                  </a:solidFill>
                  <a:latin typeface="Arial" panose="020B0604020202020204" pitchFamily="34" charset="0"/>
                </a:rPr>
                <a:t>对象</a:t>
              </a:r>
              <a:endParaRPr kumimoji="1" lang="zh-CN" altLang="en-US" sz="2000" b="0">
                <a:latin typeface="Times" pitchFamily="2" charset="0"/>
              </a:endParaRPr>
            </a:p>
          </p:txBody>
        </p:sp>
        <p:sp>
          <p:nvSpPr>
            <p:cNvPr id="61474" name="Rectangle 22">
              <a:extLst>
                <a:ext uri="{FF2B5EF4-FFF2-40B4-BE49-F238E27FC236}">
                  <a16:creationId xmlns:a16="http://schemas.microsoft.com/office/drawing/2014/main" id="{33B54262-25CF-A74E-AF95-4A9E54666112}"/>
                </a:ext>
              </a:extLst>
            </p:cNvPr>
            <p:cNvSpPr>
              <a:spLocks noChangeAspect="1" noChangeArrowheads="1"/>
            </p:cNvSpPr>
            <p:nvPr/>
          </p:nvSpPr>
          <p:spPr bwMode="auto">
            <a:xfrm>
              <a:off x="3704" y="1912"/>
              <a:ext cx="94" cy="86"/>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61475" name="Rectangle 23">
              <a:extLst>
                <a:ext uri="{FF2B5EF4-FFF2-40B4-BE49-F238E27FC236}">
                  <a16:creationId xmlns:a16="http://schemas.microsoft.com/office/drawing/2014/main" id="{53896358-2074-DD42-A766-A8AD9AAA1637}"/>
                </a:ext>
              </a:extLst>
            </p:cNvPr>
            <p:cNvSpPr>
              <a:spLocks noChangeAspect="1" noChangeArrowheads="1"/>
            </p:cNvSpPr>
            <p:nvPr/>
          </p:nvSpPr>
          <p:spPr bwMode="auto">
            <a:xfrm>
              <a:off x="3709" y="1917"/>
              <a:ext cx="96" cy="89"/>
            </a:xfrm>
            <a:prstGeom prst="rect">
              <a:avLst/>
            </a:prstGeom>
            <a:noFill/>
            <a:ln w="23813">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61476" name="Rectangle 24">
              <a:extLst>
                <a:ext uri="{FF2B5EF4-FFF2-40B4-BE49-F238E27FC236}">
                  <a16:creationId xmlns:a16="http://schemas.microsoft.com/office/drawing/2014/main" id="{2F519AF0-32FE-984E-B00E-F0B4E8F6A647}"/>
                </a:ext>
              </a:extLst>
            </p:cNvPr>
            <p:cNvSpPr>
              <a:spLocks noChangeAspect="1" noChangeArrowheads="1"/>
            </p:cNvSpPr>
            <p:nvPr/>
          </p:nvSpPr>
          <p:spPr bwMode="auto">
            <a:xfrm>
              <a:off x="3893" y="1912"/>
              <a:ext cx="93" cy="86"/>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61477" name="Rectangle 25">
              <a:extLst>
                <a:ext uri="{FF2B5EF4-FFF2-40B4-BE49-F238E27FC236}">
                  <a16:creationId xmlns:a16="http://schemas.microsoft.com/office/drawing/2014/main" id="{95F2F919-D71D-3642-8CDA-E640E552478A}"/>
                </a:ext>
              </a:extLst>
            </p:cNvPr>
            <p:cNvSpPr>
              <a:spLocks noChangeAspect="1" noChangeArrowheads="1"/>
            </p:cNvSpPr>
            <p:nvPr/>
          </p:nvSpPr>
          <p:spPr bwMode="auto">
            <a:xfrm>
              <a:off x="3898" y="1917"/>
              <a:ext cx="95" cy="89"/>
            </a:xfrm>
            <a:prstGeom prst="rect">
              <a:avLst/>
            </a:prstGeom>
            <a:noFill/>
            <a:ln w="23813">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61478" name="Rectangle 26">
              <a:extLst>
                <a:ext uri="{FF2B5EF4-FFF2-40B4-BE49-F238E27FC236}">
                  <a16:creationId xmlns:a16="http://schemas.microsoft.com/office/drawing/2014/main" id="{0C1E69A9-6097-D243-8D41-FEC8279773A8}"/>
                </a:ext>
              </a:extLst>
            </p:cNvPr>
            <p:cNvSpPr>
              <a:spLocks noChangeAspect="1" noChangeArrowheads="1"/>
            </p:cNvSpPr>
            <p:nvPr/>
          </p:nvSpPr>
          <p:spPr bwMode="auto">
            <a:xfrm>
              <a:off x="4942" y="1912"/>
              <a:ext cx="83" cy="86"/>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61479" name="Rectangle 27">
              <a:extLst>
                <a:ext uri="{FF2B5EF4-FFF2-40B4-BE49-F238E27FC236}">
                  <a16:creationId xmlns:a16="http://schemas.microsoft.com/office/drawing/2014/main" id="{E83217BC-8A1E-114D-BF7A-E2D85B517E5C}"/>
                </a:ext>
              </a:extLst>
            </p:cNvPr>
            <p:cNvSpPr>
              <a:spLocks noChangeAspect="1" noChangeArrowheads="1"/>
            </p:cNvSpPr>
            <p:nvPr/>
          </p:nvSpPr>
          <p:spPr bwMode="auto">
            <a:xfrm>
              <a:off x="4948" y="1917"/>
              <a:ext cx="83" cy="89"/>
            </a:xfrm>
            <a:prstGeom prst="rect">
              <a:avLst/>
            </a:prstGeom>
            <a:noFill/>
            <a:ln w="23813">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61480" name="Line 28">
              <a:extLst>
                <a:ext uri="{FF2B5EF4-FFF2-40B4-BE49-F238E27FC236}">
                  <a16:creationId xmlns:a16="http://schemas.microsoft.com/office/drawing/2014/main" id="{0669F860-4A41-7743-B759-8DC39AF294F6}"/>
                </a:ext>
              </a:extLst>
            </p:cNvPr>
            <p:cNvSpPr>
              <a:spLocks noChangeAspect="1" noChangeShapeType="1"/>
            </p:cNvSpPr>
            <p:nvPr/>
          </p:nvSpPr>
          <p:spPr bwMode="auto">
            <a:xfrm flipH="1" flipV="1">
              <a:off x="5191" y="1974"/>
              <a:ext cx="118" cy="99"/>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1" name="Rectangle 29">
              <a:extLst>
                <a:ext uri="{FF2B5EF4-FFF2-40B4-BE49-F238E27FC236}">
                  <a16:creationId xmlns:a16="http://schemas.microsoft.com/office/drawing/2014/main" id="{B4AB82AF-F483-9A40-9816-8897358DD76C}"/>
                </a:ext>
              </a:extLst>
            </p:cNvPr>
            <p:cNvSpPr>
              <a:spLocks noChangeAspect="1" noChangeArrowheads="1"/>
            </p:cNvSpPr>
            <p:nvPr/>
          </p:nvSpPr>
          <p:spPr bwMode="auto">
            <a:xfrm>
              <a:off x="5131" y="1912"/>
              <a:ext cx="83" cy="86"/>
            </a:xfrm>
            <a:prstGeom prst="rect">
              <a:avLst/>
            </a:prstGeom>
            <a:solidFill>
              <a:srgbClr val="FFD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61482" name="Rectangle 30">
              <a:extLst>
                <a:ext uri="{FF2B5EF4-FFF2-40B4-BE49-F238E27FC236}">
                  <a16:creationId xmlns:a16="http://schemas.microsoft.com/office/drawing/2014/main" id="{CB229CED-8809-2B43-B993-B101C4F9427A}"/>
                </a:ext>
              </a:extLst>
            </p:cNvPr>
            <p:cNvSpPr>
              <a:spLocks noChangeAspect="1" noChangeArrowheads="1"/>
            </p:cNvSpPr>
            <p:nvPr/>
          </p:nvSpPr>
          <p:spPr bwMode="auto">
            <a:xfrm>
              <a:off x="5137" y="1917"/>
              <a:ext cx="83" cy="89"/>
            </a:xfrm>
            <a:prstGeom prst="rect">
              <a:avLst/>
            </a:prstGeom>
            <a:noFill/>
            <a:ln w="23813">
              <a:solidFill>
                <a:srgbClr val="FFDC99"/>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61483" name="Rectangle 31">
              <a:extLst>
                <a:ext uri="{FF2B5EF4-FFF2-40B4-BE49-F238E27FC236}">
                  <a16:creationId xmlns:a16="http://schemas.microsoft.com/office/drawing/2014/main" id="{C8EE64C9-CE26-D348-A7C8-456E29EA7C99}"/>
                </a:ext>
              </a:extLst>
            </p:cNvPr>
            <p:cNvSpPr>
              <a:spLocks noChangeAspect="1" noChangeArrowheads="1"/>
            </p:cNvSpPr>
            <p:nvPr/>
          </p:nvSpPr>
          <p:spPr bwMode="auto">
            <a:xfrm>
              <a:off x="3230" y="1616"/>
              <a:ext cx="24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zh-CN" altLang="en-US" sz="1500" b="0">
                  <a:solidFill>
                    <a:srgbClr val="000000"/>
                  </a:solidFill>
                  <a:latin typeface="Arial" panose="020B0604020202020204" pitchFamily="34" charset="0"/>
                </a:rPr>
                <a:t>对象</a:t>
              </a:r>
            </a:p>
            <a:p>
              <a:pPr algn="ctr" eaLnBrk="1" hangingPunct="1">
                <a:lnSpc>
                  <a:spcPct val="100000"/>
                </a:lnSpc>
                <a:spcBef>
                  <a:spcPct val="50000"/>
                </a:spcBef>
                <a:buFontTx/>
                <a:buNone/>
              </a:pPr>
              <a:r>
                <a:rPr kumimoji="1" lang="zh-CN" altLang="en-US" sz="1500" b="0">
                  <a:solidFill>
                    <a:srgbClr val="000000"/>
                  </a:solidFill>
                  <a:latin typeface="Arial" panose="020B0604020202020204" pitchFamily="34" charset="0"/>
                </a:rPr>
                <a:t>引用</a:t>
              </a:r>
              <a:endParaRPr kumimoji="1" lang="zh-CN" altLang="en-US" sz="2000" b="0">
                <a:latin typeface="Times" pitchFamily="2" charset="0"/>
              </a:endParaRPr>
            </a:p>
          </p:txBody>
        </p:sp>
        <p:sp>
          <p:nvSpPr>
            <p:cNvPr id="61484" name="Line 32">
              <a:extLst>
                <a:ext uri="{FF2B5EF4-FFF2-40B4-BE49-F238E27FC236}">
                  <a16:creationId xmlns:a16="http://schemas.microsoft.com/office/drawing/2014/main" id="{5802CD7B-3C11-3A4F-9EA7-389C0EF59061}"/>
                </a:ext>
              </a:extLst>
            </p:cNvPr>
            <p:cNvSpPr>
              <a:spLocks noChangeAspect="1" noChangeShapeType="1"/>
            </p:cNvSpPr>
            <p:nvPr/>
          </p:nvSpPr>
          <p:spPr bwMode="auto">
            <a:xfrm flipH="1">
              <a:off x="3467" y="1702"/>
              <a:ext cx="213" cy="99"/>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85" name="Rectangle 35">
              <a:extLst>
                <a:ext uri="{FF2B5EF4-FFF2-40B4-BE49-F238E27FC236}">
                  <a16:creationId xmlns:a16="http://schemas.microsoft.com/office/drawing/2014/main" id="{4BA31AB7-6892-CB47-A92B-4846295E8C57}"/>
                </a:ext>
              </a:extLst>
            </p:cNvPr>
            <p:cNvSpPr>
              <a:spLocks noChangeAspect="1" noChangeArrowheads="1"/>
            </p:cNvSpPr>
            <p:nvPr/>
          </p:nvSpPr>
          <p:spPr bwMode="auto">
            <a:xfrm>
              <a:off x="5239" y="1397"/>
              <a:ext cx="2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800" b="0">
                  <a:solidFill>
                    <a:srgbClr val="000000"/>
                  </a:solidFill>
                  <a:latin typeface="Arial" panose="020B0604020202020204" pitchFamily="34" charset="0"/>
                </a:rPr>
                <a:t>p</a:t>
              </a:r>
              <a:r>
                <a:rPr kumimoji="1" lang="en-US" altLang="zh-CN" sz="1800" b="0" baseline="-25000">
                  <a:solidFill>
                    <a:srgbClr val="000000"/>
                  </a:solidFill>
                  <a:latin typeface="Arial" panose="020B0604020202020204" pitchFamily="34" charset="0"/>
                </a:rPr>
                <a:t>2</a:t>
              </a:r>
              <a:endParaRPr kumimoji="1" lang="en-US" altLang="zh-CN" sz="1800" b="0" baseline="-25000">
                <a:latin typeface="Times" pitchFamily="2" charset="0"/>
              </a:endParaRPr>
            </a:p>
          </p:txBody>
        </p:sp>
      </p:grpSp>
      <p:grpSp>
        <p:nvGrpSpPr>
          <p:cNvPr id="61444" name="Group 55">
            <a:extLst>
              <a:ext uri="{FF2B5EF4-FFF2-40B4-BE49-F238E27FC236}">
                <a16:creationId xmlns:a16="http://schemas.microsoft.com/office/drawing/2014/main" id="{170C6682-815A-E649-B54A-454E310F99D2}"/>
              </a:ext>
            </a:extLst>
          </p:cNvPr>
          <p:cNvGrpSpPr>
            <a:grpSpLocks/>
          </p:cNvGrpSpPr>
          <p:nvPr/>
        </p:nvGrpSpPr>
        <p:grpSpPr bwMode="auto">
          <a:xfrm>
            <a:off x="5137196" y="4248149"/>
            <a:ext cx="3240088" cy="1119188"/>
            <a:chOff x="3470" y="2634"/>
            <a:chExt cx="2041" cy="705"/>
          </a:xfrm>
        </p:grpSpPr>
        <p:sp>
          <p:nvSpPr>
            <p:cNvPr id="61445" name="Oval 40">
              <a:extLst>
                <a:ext uri="{FF2B5EF4-FFF2-40B4-BE49-F238E27FC236}">
                  <a16:creationId xmlns:a16="http://schemas.microsoft.com/office/drawing/2014/main" id="{70F64CFE-88CD-E64A-9E5E-9F7E6BCD277C}"/>
                </a:ext>
              </a:extLst>
            </p:cNvPr>
            <p:cNvSpPr>
              <a:spLocks noChangeAspect="1" noChangeArrowheads="1"/>
            </p:cNvSpPr>
            <p:nvPr/>
          </p:nvSpPr>
          <p:spPr bwMode="auto">
            <a:xfrm>
              <a:off x="3660" y="2820"/>
              <a:ext cx="496" cy="519"/>
            </a:xfrm>
            <a:prstGeom prst="ellipse">
              <a:avLst/>
            </a:pr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61446" name="Oval 41">
              <a:extLst>
                <a:ext uri="{FF2B5EF4-FFF2-40B4-BE49-F238E27FC236}">
                  <a16:creationId xmlns:a16="http://schemas.microsoft.com/office/drawing/2014/main" id="{5B52A131-1F27-DA44-B4BC-EB63EB6A9E09}"/>
                </a:ext>
              </a:extLst>
            </p:cNvPr>
            <p:cNvSpPr>
              <a:spLocks noChangeAspect="1" noChangeArrowheads="1"/>
            </p:cNvSpPr>
            <p:nvPr/>
          </p:nvSpPr>
          <p:spPr bwMode="auto">
            <a:xfrm>
              <a:off x="4755" y="2808"/>
              <a:ext cx="495" cy="531"/>
            </a:xfrm>
            <a:prstGeom prst="ellipse">
              <a:avLst/>
            </a:pr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61447" name="Rectangle 42">
              <a:extLst>
                <a:ext uri="{FF2B5EF4-FFF2-40B4-BE49-F238E27FC236}">
                  <a16:creationId xmlns:a16="http://schemas.microsoft.com/office/drawing/2014/main" id="{4E89D03F-54AD-6649-ACBE-0FDB918DD34A}"/>
                </a:ext>
              </a:extLst>
            </p:cNvPr>
            <p:cNvSpPr>
              <a:spLocks noChangeAspect="1" noChangeArrowheads="1"/>
            </p:cNvSpPr>
            <p:nvPr/>
          </p:nvSpPr>
          <p:spPr bwMode="auto">
            <a:xfrm>
              <a:off x="4318" y="2742"/>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zh-CN" altLang="en-US" sz="1500" b="0">
                  <a:solidFill>
                    <a:srgbClr val="000000"/>
                  </a:solidFill>
                  <a:latin typeface="Arial" panose="020B0604020202020204" pitchFamily="34" charset="0"/>
                </a:rPr>
                <a:t>等待</a:t>
              </a:r>
              <a:endParaRPr kumimoji="1" lang="zh-CN" altLang="en-US" sz="2000" b="0">
                <a:latin typeface="Times" pitchFamily="2" charset="0"/>
              </a:endParaRPr>
            </a:p>
          </p:txBody>
        </p:sp>
        <p:sp>
          <p:nvSpPr>
            <p:cNvPr id="61448" name="Freeform 43">
              <a:extLst>
                <a:ext uri="{FF2B5EF4-FFF2-40B4-BE49-F238E27FC236}">
                  <a16:creationId xmlns:a16="http://schemas.microsoft.com/office/drawing/2014/main" id="{FA8D52A8-1EE3-9E4E-A5B2-F66B25B0F649}"/>
                </a:ext>
              </a:extLst>
            </p:cNvPr>
            <p:cNvSpPr>
              <a:spLocks noChangeAspect="1"/>
            </p:cNvSpPr>
            <p:nvPr/>
          </p:nvSpPr>
          <p:spPr bwMode="auto">
            <a:xfrm>
              <a:off x="4832" y="3172"/>
              <a:ext cx="47" cy="49"/>
            </a:xfrm>
            <a:custGeom>
              <a:avLst/>
              <a:gdLst>
                <a:gd name="T0" fmla="*/ 2 w 59"/>
                <a:gd name="T1" fmla="*/ 2 h 62"/>
                <a:gd name="T2" fmla="*/ 0 w 59"/>
                <a:gd name="T3" fmla="*/ 2 h 62"/>
                <a:gd name="T4" fmla="*/ 2 w 59"/>
                <a:gd name="T5" fmla="*/ 0 h 62"/>
                <a:gd name="T6" fmla="*/ 2 w 59"/>
                <a:gd name="T7" fmla="*/ 2 h 62"/>
                <a:gd name="T8" fmla="*/ 2 w 59"/>
                <a:gd name="T9" fmla="*/ 2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62">
                  <a:moveTo>
                    <a:pt x="15" y="31"/>
                  </a:moveTo>
                  <a:lnTo>
                    <a:pt x="0" y="16"/>
                  </a:lnTo>
                  <a:lnTo>
                    <a:pt x="59" y="0"/>
                  </a:lnTo>
                  <a:lnTo>
                    <a:pt x="44" y="62"/>
                  </a:lnTo>
                  <a:lnTo>
                    <a:pt x="15" y="31"/>
                  </a:lnTo>
                  <a:close/>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49" name="Freeform 44">
              <a:extLst>
                <a:ext uri="{FF2B5EF4-FFF2-40B4-BE49-F238E27FC236}">
                  <a16:creationId xmlns:a16="http://schemas.microsoft.com/office/drawing/2014/main" id="{A3A3F9CE-5F39-FF4F-90F2-AB1424CF3DAB}"/>
                </a:ext>
              </a:extLst>
            </p:cNvPr>
            <p:cNvSpPr>
              <a:spLocks noChangeAspect="1"/>
            </p:cNvSpPr>
            <p:nvPr/>
          </p:nvSpPr>
          <p:spPr bwMode="auto">
            <a:xfrm>
              <a:off x="4832" y="3172"/>
              <a:ext cx="47" cy="49"/>
            </a:xfrm>
            <a:custGeom>
              <a:avLst/>
              <a:gdLst>
                <a:gd name="T0" fmla="*/ 2 w 59"/>
                <a:gd name="T1" fmla="*/ 2 h 62"/>
                <a:gd name="T2" fmla="*/ 0 w 59"/>
                <a:gd name="T3" fmla="*/ 2 h 62"/>
                <a:gd name="T4" fmla="*/ 2 w 59"/>
                <a:gd name="T5" fmla="*/ 0 h 62"/>
                <a:gd name="T6" fmla="*/ 2 w 59"/>
                <a:gd name="T7" fmla="*/ 2 h 62"/>
                <a:gd name="T8" fmla="*/ 2 w 59"/>
                <a:gd name="T9" fmla="*/ 2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62">
                  <a:moveTo>
                    <a:pt x="15" y="31"/>
                  </a:moveTo>
                  <a:lnTo>
                    <a:pt x="0" y="16"/>
                  </a:lnTo>
                  <a:lnTo>
                    <a:pt x="59" y="0"/>
                  </a:lnTo>
                  <a:lnTo>
                    <a:pt x="44" y="62"/>
                  </a:lnTo>
                  <a:lnTo>
                    <a:pt x="15"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450" name="Freeform 45">
              <a:extLst>
                <a:ext uri="{FF2B5EF4-FFF2-40B4-BE49-F238E27FC236}">
                  <a16:creationId xmlns:a16="http://schemas.microsoft.com/office/drawing/2014/main" id="{713F5A4A-F047-D249-A998-D06AC2354CC1}"/>
                </a:ext>
              </a:extLst>
            </p:cNvPr>
            <p:cNvSpPr>
              <a:spLocks noChangeAspect="1"/>
            </p:cNvSpPr>
            <p:nvPr/>
          </p:nvSpPr>
          <p:spPr bwMode="auto">
            <a:xfrm>
              <a:off x="4444" y="3209"/>
              <a:ext cx="400" cy="61"/>
            </a:xfrm>
            <a:custGeom>
              <a:avLst/>
              <a:gdLst>
                <a:gd name="T0" fmla="*/ 5 w 501"/>
                <a:gd name="T1" fmla="*/ 0 h 77"/>
                <a:gd name="T2" fmla="*/ 4 w 501"/>
                <a:gd name="T3" fmla="*/ 2 h 77"/>
                <a:gd name="T4" fmla="*/ 3 w 501"/>
                <a:gd name="T5" fmla="*/ 2 h 77"/>
                <a:gd name="T6" fmla="*/ 0 w 501"/>
                <a:gd name="T7" fmla="*/ 2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1" h="77">
                  <a:moveTo>
                    <a:pt x="501" y="0"/>
                  </a:moveTo>
                  <a:lnTo>
                    <a:pt x="427" y="31"/>
                  </a:lnTo>
                  <a:lnTo>
                    <a:pt x="309" y="62"/>
                  </a:lnTo>
                  <a:lnTo>
                    <a:pt x="0" y="77"/>
                  </a:lnTo>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1" name="Freeform 46">
              <a:extLst>
                <a:ext uri="{FF2B5EF4-FFF2-40B4-BE49-F238E27FC236}">
                  <a16:creationId xmlns:a16="http://schemas.microsoft.com/office/drawing/2014/main" id="{CEE8BCBA-E909-0744-9F22-DD55E9F1B8ED}"/>
                </a:ext>
              </a:extLst>
            </p:cNvPr>
            <p:cNvSpPr>
              <a:spLocks noChangeAspect="1"/>
            </p:cNvSpPr>
            <p:nvPr/>
          </p:nvSpPr>
          <p:spPr bwMode="auto">
            <a:xfrm>
              <a:off x="4008" y="2950"/>
              <a:ext cx="47" cy="49"/>
            </a:xfrm>
            <a:custGeom>
              <a:avLst/>
              <a:gdLst>
                <a:gd name="T0" fmla="*/ 2 w 59"/>
                <a:gd name="T1" fmla="*/ 2 h 61"/>
                <a:gd name="T2" fmla="*/ 2 w 59"/>
                <a:gd name="T3" fmla="*/ 2 h 61"/>
                <a:gd name="T4" fmla="*/ 0 w 59"/>
                <a:gd name="T5" fmla="*/ 2 h 61"/>
                <a:gd name="T6" fmla="*/ 2 w 59"/>
                <a:gd name="T7" fmla="*/ 0 h 61"/>
                <a:gd name="T8" fmla="*/ 2 w 59"/>
                <a:gd name="T9" fmla="*/ 2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61">
                  <a:moveTo>
                    <a:pt x="30" y="31"/>
                  </a:moveTo>
                  <a:lnTo>
                    <a:pt x="59" y="46"/>
                  </a:lnTo>
                  <a:lnTo>
                    <a:pt x="0" y="61"/>
                  </a:lnTo>
                  <a:lnTo>
                    <a:pt x="15" y="0"/>
                  </a:lnTo>
                  <a:lnTo>
                    <a:pt x="30" y="31"/>
                  </a:lnTo>
                  <a:close/>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2" name="Freeform 47">
              <a:extLst>
                <a:ext uri="{FF2B5EF4-FFF2-40B4-BE49-F238E27FC236}">
                  <a16:creationId xmlns:a16="http://schemas.microsoft.com/office/drawing/2014/main" id="{67580EEF-72D8-EA4C-9E09-67587B9B4E61}"/>
                </a:ext>
              </a:extLst>
            </p:cNvPr>
            <p:cNvSpPr>
              <a:spLocks noChangeAspect="1"/>
            </p:cNvSpPr>
            <p:nvPr/>
          </p:nvSpPr>
          <p:spPr bwMode="auto">
            <a:xfrm>
              <a:off x="4008" y="2950"/>
              <a:ext cx="47" cy="49"/>
            </a:xfrm>
            <a:custGeom>
              <a:avLst/>
              <a:gdLst>
                <a:gd name="T0" fmla="*/ 2 w 59"/>
                <a:gd name="T1" fmla="*/ 2 h 61"/>
                <a:gd name="T2" fmla="*/ 2 w 59"/>
                <a:gd name="T3" fmla="*/ 2 h 61"/>
                <a:gd name="T4" fmla="*/ 0 w 59"/>
                <a:gd name="T5" fmla="*/ 2 h 61"/>
                <a:gd name="T6" fmla="*/ 2 w 59"/>
                <a:gd name="T7" fmla="*/ 0 h 61"/>
                <a:gd name="T8" fmla="*/ 2 w 59"/>
                <a:gd name="T9" fmla="*/ 2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61">
                  <a:moveTo>
                    <a:pt x="30" y="31"/>
                  </a:moveTo>
                  <a:lnTo>
                    <a:pt x="59" y="46"/>
                  </a:lnTo>
                  <a:lnTo>
                    <a:pt x="0" y="61"/>
                  </a:lnTo>
                  <a:lnTo>
                    <a:pt x="15" y="0"/>
                  </a:lnTo>
                  <a:lnTo>
                    <a:pt x="3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453" name="Freeform 48">
              <a:extLst>
                <a:ext uri="{FF2B5EF4-FFF2-40B4-BE49-F238E27FC236}">
                  <a16:creationId xmlns:a16="http://schemas.microsoft.com/office/drawing/2014/main" id="{5BDB1DA5-8C4C-964C-99C1-312BA4A75B64}"/>
                </a:ext>
              </a:extLst>
            </p:cNvPr>
            <p:cNvSpPr>
              <a:spLocks noChangeAspect="1"/>
            </p:cNvSpPr>
            <p:nvPr/>
          </p:nvSpPr>
          <p:spPr bwMode="auto">
            <a:xfrm>
              <a:off x="4043" y="2901"/>
              <a:ext cx="389" cy="61"/>
            </a:xfrm>
            <a:custGeom>
              <a:avLst/>
              <a:gdLst>
                <a:gd name="T0" fmla="*/ 0 w 486"/>
                <a:gd name="T1" fmla="*/ 2 h 77"/>
                <a:gd name="T2" fmla="*/ 2 w 486"/>
                <a:gd name="T3" fmla="*/ 2 h 77"/>
                <a:gd name="T4" fmla="*/ 2 w 486"/>
                <a:gd name="T5" fmla="*/ 2 h 77"/>
                <a:gd name="T6" fmla="*/ 5 w 486"/>
                <a:gd name="T7" fmla="*/ 0 h 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6" h="77">
                  <a:moveTo>
                    <a:pt x="0" y="77"/>
                  </a:moveTo>
                  <a:lnTo>
                    <a:pt x="74" y="31"/>
                  </a:lnTo>
                  <a:lnTo>
                    <a:pt x="192" y="16"/>
                  </a:lnTo>
                  <a:lnTo>
                    <a:pt x="486" y="0"/>
                  </a:lnTo>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4" name="Arc 49">
              <a:extLst>
                <a:ext uri="{FF2B5EF4-FFF2-40B4-BE49-F238E27FC236}">
                  <a16:creationId xmlns:a16="http://schemas.microsoft.com/office/drawing/2014/main" id="{853CBC76-CB18-D644-858E-A2F1F095CA32}"/>
                </a:ext>
              </a:extLst>
            </p:cNvPr>
            <p:cNvSpPr>
              <a:spLocks noChangeAspect="1"/>
            </p:cNvSpPr>
            <p:nvPr/>
          </p:nvSpPr>
          <p:spPr bwMode="auto">
            <a:xfrm>
              <a:off x="4014" y="3172"/>
              <a:ext cx="436" cy="10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482" y="21599"/>
                  </a:moveTo>
                  <a:cubicBezTo>
                    <a:pt x="9598" y="21534"/>
                    <a:pt x="0" y="11883"/>
                    <a:pt x="0" y="0"/>
                  </a:cubicBezTo>
                </a:path>
                <a:path w="21600" h="21600" stroke="0" extrusionOk="0">
                  <a:moveTo>
                    <a:pt x="21482" y="21599"/>
                  </a:moveTo>
                  <a:cubicBezTo>
                    <a:pt x="9598" y="21534"/>
                    <a:pt x="0" y="11883"/>
                    <a:pt x="0" y="0"/>
                  </a:cubicBezTo>
                  <a:lnTo>
                    <a:pt x="21600" y="0"/>
                  </a:lnTo>
                  <a:lnTo>
                    <a:pt x="21482" y="21599"/>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5" name="Arc 50">
              <a:extLst>
                <a:ext uri="{FF2B5EF4-FFF2-40B4-BE49-F238E27FC236}">
                  <a16:creationId xmlns:a16="http://schemas.microsoft.com/office/drawing/2014/main" id="{E6F11645-C629-564B-A641-2BB9973899F1}"/>
                </a:ext>
              </a:extLst>
            </p:cNvPr>
            <p:cNvSpPr>
              <a:spLocks noChangeAspect="1"/>
            </p:cNvSpPr>
            <p:nvPr/>
          </p:nvSpPr>
          <p:spPr bwMode="auto">
            <a:xfrm>
              <a:off x="4413" y="2906"/>
              <a:ext cx="438" cy="106"/>
            </a:xfrm>
            <a:custGeom>
              <a:avLst/>
              <a:gdLst>
                <a:gd name="T0" fmla="*/ 0 w 21713"/>
                <a:gd name="T1" fmla="*/ 0 h 21600"/>
                <a:gd name="T2" fmla="*/ 0 w 21713"/>
                <a:gd name="T3" fmla="*/ 0 h 21600"/>
                <a:gd name="T4" fmla="*/ 0 w 21713"/>
                <a:gd name="T5" fmla="*/ 0 h 21600"/>
                <a:gd name="T6" fmla="*/ 0 60000 65536"/>
                <a:gd name="T7" fmla="*/ 0 60000 65536"/>
                <a:gd name="T8" fmla="*/ 0 60000 65536"/>
              </a:gdLst>
              <a:ahLst/>
              <a:cxnLst>
                <a:cxn ang="T6">
                  <a:pos x="T0" y="T1"/>
                </a:cxn>
                <a:cxn ang="T7">
                  <a:pos x="T2" y="T3"/>
                </a:cxn>
                <a:cxn ang="T8">
                  <a:pos x="T4" y="T5"/>
                </a:cxn>
              </a:cxnLst>
              <a:rect l="0" t="0" r="r" b="b"/>
              <a:pathLst>
                <a:path w="21713" h="21600" fill="none" extrusionOk="0">
                  <a:moveTo>
                    <a:pt x="0" y="0"/>
                  </a:moveTo>
                  <a:cubicBezTo>
                    <a:pt x="37" y="0"/>
                    <a:pt x="75" y="-1"/>
                    <a:pt x="113" y="0"/>
                  </a:cubicBezTo>
                  <a:cubicBezTo>
                    <a:pt x="12042" y="0"/>
                    <a:pt x="21713" y="9670"/>
                    <a:pt x="21713" y="21600"/>
                  </a:cubicBezTo>
                </a:path>
                <a:path w="21713" h="21600" stroke="0" extrusionOk="0">
                  <a:moveTo>
                    <a:pt x="0" y="0"/>
                  </a:moveTo>
                  <a:cubicBezTo>
                    <a:pt x="37" y="0"/>
                    <a:pt x="75" y="-1"/>
                    <a:pt x="113" y="0"/>
                  </a:cubicBezTo>
                  <a:cubicBezTo>
                    <a:pt x="12042" y="0"/>
                    <a:pt x="21713" y="9670"/>
                    <a:pt x="21713" y="21600"/>
                  </a:cubicBezTo>
                  <a:lnTo>
                    <a:pt x="113" y="21600"/>
                  </a:lnTo>
                  <a:lnTo>
                    <a:pt x="0" y="0"/>
                  </a:lnTo>
                  <a:close/>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6" name="Rectangle 51">
              <a:extLst>
                <a:ext uri="{FF2B5EF4-FFF2-40B4-BE49-F238E27FC236}">
                  <a16:creationId xmlns:a16="http://schemas.microsoft.com/office/drawing/2014/main" id="{06176418-0E3D-9142-88E1-1FCA286A9723}"/>
                </a:ext>
              </a:extLst>
            </p:cNvPr>
            <p:cNvSpPr>
              <a:spLocks noChangeAspect="1" noChangeArrowheads="1"/>
            </p:cNvSpPr>
            <p:nvPr/>
          </p:nvSpPr>
          <p:spPr bwMode="auto">
            <a:xfrm>
              <a:off x="4332" y="3113"/>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zh-CN" altLang="en-US" sz="1500" b="0">
                  <a:solidFill>
                    <a:srgbClr val="000000"/>
                  </a:solidFill>
                  <a:latin typeface="Arial" panose="020B0604020202020204" pitchFamily="34" charset="0"/>
                </a:rPr>
                <a:t>等待</a:t>
              </a:r>
              <a:endParaRPr kumimoji="1" lang="zh-CN" altLang="en-US" sz="2000" b="0">
                <a:latin typeface="Times" pitchFamily="2" charset="0"/>
              </a:endParaRPr>
            </a:p>
          </p:txBody>
        </p:sp>
        <p:sp>
          <p:nvSpPr>
            <p:cNvPr id="61457" name="Rectangle 53">
              <a:extLst>
                <a:ext uri="{FF2B5EF4-FFF2-40B4-BE49-F238E27FC236}">
                  <a16:creationId xmlns:a16="http://schemas.microsoft.com/office/drawing/2014/main" id="{C7D6DFAC-7D25-A945-B79C-A9EB783C9799}"/>
                </a:ext>
              </a:extLst>
            </p:cNvPr>
            <p:cNvSpPr>
              <a:spLocks noChangeAspect="1" noChangeArrowheads="1"/>
            </p:cNvSpPr>
            <p:nvPr/>
          </p:nvSpPr>
          <p:spPr bwMode="auto">
            <a:xfrm>
              <a:off x="3470" y="2634"/>
              <a:ext cx="2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800" b="0">
                  <a:solidFill>
                    <a:srgbClr val="000000"/>
                  </a:solidFill>
                  <a:latin typeface="Arial" panose="020B0604020202020204" pitchFamily="34" charset="0"/>
                </a:rPr>
                <a:t>p</a:t>
              </a:r>
              <a:r>
                <a:rPr kumimoji="1" lang="en-US" altLang="zh-CN" sz="1800" b="0" baseline="-25000">
                  <a:solidFill>
                    <a:srgbClr val="000000"/>
                  </a:solidFill>
                  <a:latin typeface="Arial" panose="020B0604020202020204" pitchFamily="34" charset="0"/>
                </a:rPr>
                <a:t>1</a:t>
              </a:r>
              <a:endParaRPr kumimoji="1" lang="en-US" altLang="zh-CN" sz="1800" b="0" baseline="-25000">
                <a:latin typeface="Times" pitchFamily="2" charset="0"/>
              </a:endParaRPr>
            </a:p>
          </p:txBody>
        </p:sp>
        <p:sp>
          <p:nvSpPr>
            <p:cNvPr id="61458" name="Rectangle 54">
              <a:extLst>
                <a:ext uri="{FF2B5EF4-FFF2-40B4-BE49-F238E27FC236}">
                  <a16:creationId xmlns:a16="http://schemas.microsoft.com/office/drawing/2014/main" id="{BF3CEF9F-DC3A-C24F-92C2-FB2355A2652A}"/>
                </a:ext>
              </a:extLst>
            </p:cNvPr>
            <p:cNvSpPr>
              <a:spLocks noChangeAspect="1" noChangeArrowheads="1"/>
            </p:cNvSpPr>
            <p:nvPr/>
          </p:nvSpPr>
          <p:spPr bwMode="auto">
            <a:xfrm>
              <a:off x="5239" y="2687"/>
              <a:ext cx="2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800" b="0">
                  <a:solidFill>
                    <a:srgbClr val="000000"/>
                  </a:solidFill>
                  <a:latin typeface="Arial" panose="020B0604020202020204" pitchFamily="34" charset="0"/>
                </a:rPr>
                <a:t>p</a:t>
              </a:r>
              <a:r>
                <a:rPr kumimoji="1" lang="en-US" altLang="zh-CN" sz="1800" b="0" baseline="-25000">
                  <a:solidFill>
                    <a:srgbClr val="000000"/>
                  </a:solidFill>
                  <a:latin typeface="Arial" panose="020B0604020202020204" pitchFamily="34" charset="0"/>
                </a:rPr>
                <a:t>2</a:t>
              </a:r>
              <a:endParaRPr kumimoji="1" lang="en-US" altLang="zh-CN" sz="1800" b="0" baseline="-25000">
                <a:latin typeface="Times" pitchFamily="2" charset="0"/>
              </a:endParaRPr>
            </a:p>
          </p:txBody>
        </p:sp>
      </p:grpSp>
      <p:sp>
        <p:nvSpPr>
          <p:cNvPr id="2" name="日期占位符 1">
            <a:extLst>
              <a:ext uri="{FF2B5EF4-FFF2-40B4-BE49-F238E27FC236}">
                <a16:creationId xmlns:a16="http://schemas.microsoft.com/office/drawing/2014/main" id="{E134188A-62C3-AB4E-83D2-897D7F490463}"/>
              </a:ext>
            </a:extLst>
          </p:cNvPr>
          <p:cNvSpPr>
            <a:spLocks noGrp="1"/>
          </p:cNvSpPr>
          <p:nvPr>
            <p:ph type="dt" sz="half" idx="10"/>
          </p:nvPr>
        </p:nvSpPr>
        <p:spPr/>
        <p:txBody>
          <a:bodyPr/>
          <a:lstStyle/>
          <a:p>
            <a:pPr>
              <a:defRPr/>
            </a:pPr>
            <a:fld id="{2369A4BD-F4A6-804C-A508-2924F4044861}" type="datetime1">
              <a:rPr lang="zh-CN" altLang="en-US" smtClean="0"/>
              <a:t>2022/9/15</a:t>
            </a:fld>
            <a:endParaRPr lang="zh-CN" altLang="en-US"/>
          </a:p>
        </p:txBody>
      </p:sp>
      <p:sp>
        <p:nvSpPr>
          <p:cNvPr id="3" name="页脚占位符 2">
            <a:extLst>
              <a:ext uri="{FF2B5EF4-FFF2-40B4-BE49-F238E27FC236}">
                <a16:creationId xmlns:a16="http://schemas.microsoft.com/office/drawing/2014/main" id="{F2592F5D-40B5-B848-9ED8-B2E5501CDB23}"/>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C47C7CF9-94FE-1546-8106-A50B33F49DF6}"/>
              </a:ext>
            </a:extLst>
          </p:cNvPr>
          <p:cNvSpPr>
            <a:spLocks noGrp="1"/>
          </p:cNvSpPr>
          <p:nvPr>
            <p:ph type="sldNum" sz="quarter" idx="12"/>
          </p:nvPr>
        </p:nvSpPr>
        <p:spPr/>
        <p:txBody>
          <a:bodyPr/>
          <a:lstStyle/>
          <a:p>
            <a:pPr>
              <a:defRPr/>
            </a:pPr>
            <a:fld id="{5392737F-CB10-5A4E-975C-5930D278B01B}" type="slidenum">
              <a:rPr lang="zh-CN" altLang="en-US" smtClean="0"/>
              <a:pPr>
                <a:defRPr/>
              </a:pPr>
              <a:t>40</a:t>
            </a:fld>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38B966FD-1093-0546-B017-8A29B1FC822F}"/>
              </a:ext>
            </a:extLst>
          </p:cNvPr>
          <p:cNvSpPr>
            <a:spLocks noGrp="1" noChangeArrowheads="1"/>
          </p:cNvSpPr>
          <p:nvPr>
            <p:ph type="title"/>
          </p:nvPr>
        </p:nvSpPr>
        <p:spPr/>
        <p:txBody>
          <a:bodyPr/>
          <a:lstStyle/>
          <a:p>
            <a:r>
              <a:rPr lang="zh-CN" altLang="en-US"/>
              <a:t>全局状态</a:t>
            </a:r>
          </a:p>
        </p:txBody>
      </p:sp>
      <p:sp>
        <p:nvSpPr>
          <p:cNvPr id="62466" name="Rectangle 3">
            <a:extLst>
              <a:ext uri="{FF2B5EF4-FFF2-40B4-BE49-F238E27FC236}">
                <a16:creationId xmlns:a16="http://schemas.microsoft.com/office/drawing/2014/main" id="{D77D5C4F-B77C-A44D-AC38-F4F654FEF81B}"/>
              </a:ext>
            </a:extLst>
          </p:cNvPr>
          <p:cNvSpPr>
            <a:spLocks noGrp="1" noChangeArrowheads="1"/>
          </p:cNvSpPr>
          <p:nvPr>
            <p:ph idx="1"/>
          </p:nvPr>
        </p:nvSpPr>
        <p:spPr/>
        <p:txBody>
          <a:bodyPr/>
          <a:lstStyle/>
          <a:p>
            <a:r>
              <a:rPr lang="zh-CN" altLang="en-US" dirty="0"/>
              <a:t>分布式终止检测</a:t>
            </a:r>
          </a:p>
          <a:p>
            <a:pPr lvl="1"/>
            <a:r>
              <a:rPr lang="zh-CN" altLang="en-US" dirty="0"/>
              <a:t>进程的状态有关</a:t>
            </a:r>
            <a:r>
              <a:rPr lang="en-US" altLang="zh-CN" dirty="0"/>
              <a:t>——“</a:t>
            </a:r>
            <a:r>
              <a:rPr lang="zh-CN" altLang="en-US" dirty="0"/>
              <a:t>主动”或“被动”（中途消息）</a:t>
            </a:r>
          </a:p>
          <a:p>
            <a:endParaRPr lang="zh-CN" altLang="en-US" dirty="0"/>
          </a:p>
          <a:p>
            <a:pPr lvl="1"/>
            <a:endParaRPr lang="zh-CN" altLang="en-US" dirty="0"/>
          </a:p>
          <a:p>
            <a:pPr lvl="1"/>
            <a:endParaRPr lang="zh-CN" altLang="en-US" dirty="0"/>
          </a:p>
          <a:p>
            <a:r>
              <a:rPr lang="zh-CN" altLang="en-US" dirty="0"/>
              <a:t>分布式调试</a:t>
            </a:r>
          </a:p>
          <a:p>
            <a:pPr lvl="1"/>
            <a:r>
              <a:rPr lang="zh-CN" altLang="en-US" dirty="0"/>
              <a:t>需要收集同一时刻系统中分布式变量的数值</a:t>
            </a:r>
          </a:p>
        </p:txBody>
      </p:sp>
      <p:sp>
        <p:nvSpPr>
          <p:cNvPr id="2" name="日期占位符 1">
            <a:extLst>
              <a:ext uri="{FF2B5EF4-FFF2-40B4-BE49-F238E27FC236}">
                <a16:creationId xmlns:a16="http://schemas.microsoft.com/office/drawing/2014/main" id="{C7F0E078-D79C-0343-BBA5-34C3F577DAC8}"/>
              </a:ext>
            </a:extLst>
          </p:cNvPr>
          <p:cNvSpPr>
            <a:spLocks noGrp="1"/>
          </p:cNvSpPr>
          <p:nvPr>
            <p:ph type="dt" sz="half" idx="10"/>
          </p:nvPr>
        </p:nvSpPr>
        <p:spPr/>
        <p:txBody>
          <a:bodyPr/>
          <a:lstStyle/>
          <a:p>
            <a:fld id="{D4B16B44-F17D-3A46-B7E6-B68FB5AC4A66}" type="datetime1">
              <a:rPr lang="zh-CN" altLang="en-US" smtClean="0"/>
              <a:t>2022/9/15</a:t>
            </a:fld>
            <a:endParaRPr lang="zh-CN" altLang="en-US"/>
          </a:p>
        </p:txBody>
      </p:sp>
      <p:sp>
        <p:nvSpPr>
          <p:cNvPr id="3" name="页脚占位符 2">
            <a:extLst>
              <a:ext uri="{FF2B5EF4-FFF2-40B4-BE49-F238E27FC236}">
                <a16:creationId xmlns:a16="http://schemas.microsoft.com/office/drawing/2014/main" id="{C33229E8-4AB8-5142-885B-73A71073749D}"/>
              </a:ext>
            </a:extLst>
          </p:cNvPr>
          <p:cNvSpPr>
            <a:spLocks noGrp="1"/>
          </p:cNvSpPr>
          <p:nvPr>
            <p:ph type="ftr" sz="quarter" idx="11"/>
          </p:nvPr>
        </p:nvSpPr>
        <p:spPr/>
        <p:txBody>
          <a:bodyPr/>
          <a:lstStyle/>
          <a:p>
            <a:r>
              <a:rPr lang="en-US" altLang="zh-CN"/>
              <a:t>Distributed System</a:t>
            </a:r>
            <a:endParaRPr lang="zh-CN" altLang="en-US"/>
          </a:p>
        </p:txBody>
      </p:sp>
      <p:sp>
        <p:nvSpPr>
          <p:cNvPr id="4" name="灯片编号占位符 3">
            <a:extLst>
              <a:ext uri="{FF2B5EF4-FFF2-40B4-BE49-F238E27FC236}">
                <a16:creationId xmlns:a16="http://schemas.microsoft.com/office/drawing/2014/main" id="{E9A65BC8-0B6B-C645-8FC1-C0B86686D7AD}"/>
              </a:ext>
            </a:extLst>
          </p:cNvPr>
          <p:cNvSpPr>
            <a:spLocks noGrp="1"/>
          </p:cNvSpPr>
          <p:nvPr>
            <p:ph type="sldNum" sz="quarter" idx="12"/>
          </p:nvPr>
        </p:nvSpPr>
        <p:spPr/>
        <p:txBody>
          <a:bodyPr/>
          <a:lstStyle/>
          <a:p>
            <a:fld id="{5392737F-CB10-5A4E-975C-5930D278B01B}" type="slidenum">
              <a:rPr lang="zh-CN" altLang="en-US" smtClean="0"/>
              <a:pPr/>
              <a:t>41</a:t>
            </a:fld>
            <a:endParaRPr lang="zh-CN" altLang="en-US"/>
          </a:p>
        </p:txBody>
      </p:sp>
      <p:grpSp>
        <p:nvGrpSpPr>
          <p:cNvPr id="24" name="组合 23">
            <a:extLst>
              <a:ext uri="{FF2B5EF4-FFF2-40B4-BE49-F238E27FC236}">
                <a16:creationId xmlns:a16="http://schemas.microsoft.com/office/drawing/2014/main" id="{31EF0E30-7812-074B-860A-53B2196EFA6A}"/>
              </a:ext>
            </a:extLst>
          </p:cNvPr>
          <p:cNvGrpSpPr/>
          <p:nvPr/>
        </p:nvGrpSpPr>
        <p:grpSpPr>
          <a:xfrm>
            <a:off x="2339752" y="2204864"/>
            <a:ext cx="3689350" cy="962025"/>
            <a:chOff x="2251075" y="3259138"/>
            <a:chExt cx="3689350" cy="962025"/>
          </a:xfrm>
        </p:grpSpPr>
        <p:sp>
          <p:nvSpPr>
            <p:cNvPr id="25" name="Oval 8">
              <a:extLst>
                <a:ext uri="{FF2B5EF4-FFF2-40B4-BE49-F238E27FC236}">
                  <a16:creationId xmlns:a16="http://schemas.microsoft.com/office/drawing/2014/main" id="{29C98F98-1341-334A-ADF8-FA13D38F2B94}"/>
                </a:ext>
              </a:extLst>
            </p:cNvPr>
            <p:cNvSpPr>
              <a:spLocks noChangeAspect="1" noChangeArrowheads="1"/>
            </p:cNvSpPr>
            <p:nvPr/>
          </p:nvSpPr>
          <p:spPr bwMode="auto">
            <a:xfrm>
              <a:off x="2563813" y="3376613"/>
              <a:ext cx="804862" cy="844550"/>
            </a:xfrm>
            <a:prstGeom prst="ellipse">
              <a:avLst/>
            </a:pr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6" name="Oval 9">
              <a:extLst>
                <a:ext uri="{FF2B5EF4-FFF2-40B4-BE49-F238E27FC236}">
                  <a16:creationId xmlns:a16="http://schemas.microsoft.com/office/drawing/2014/main" id="{A095B0BA-BAC7-6741-9178-DA9E61B454DE}"/>
                </a:ext>
              </a:extLst>
            </p:cNvPr>
            <p:cNvSpPr>
              <a:spLocks noChangeAspect="1" noChangeArrowheads="1"/>
            </p:cNvSpPr>
            <p:nvPr/>
          </p:nvSpPr>
          <p:spPr bwMode="auto">
            <a:xfrm>
              <a:off x="4694238" y="3376613"/>
              <a:ext cx="787400" cy="823912"/>
            </a:xfrm>
            <a:prstGeom prst="ellipse">
              <a:avLst/>
            </a:pr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7" name="Rectangle 10">
              <a:extLst>
                <a:ext uri="{FF2B5EF4-FFF2-40B4-BE49-F238E27FC236}">
                  <a16:creationId xmlns:a16="http://schemas.microsoft.com/office/drawing/2014/main" id="{3087DF75-9EF6-1843-B5A2-9A43191A7F9B}"/>
                </a:ext>
              </a:extLst>
            </p:cNvPr>
            <p:cNvSpPr>
              <a:spLocks noChangeAspect="1" noChangeArrowheads="1"/>
            </p:cNvSpPr>
            <p:nvPr/>
          </p:nvSpPr>
          <p:spPr bwMode="auto">
            <a:xfrm>
              <a:off x="3705225" y="3729038"/>
              <a:ext cx="841375" cy="158750"/>
            </a:xfrm>
            <a:prstGeom prst="rect">
              <a:avLst/>
            </a:prstGeom>
            <a:noFill/>
            <a:ln w="238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28" name="Freeform 11">
              <a:extLst>
                <a:ext uri="{FF2B5EF4-FFF2-40B4-BE49-F238E27FC236}">
                  <a16:creationId xmlns:a16="http://schemas.microsoft.com/office/drawing/2014/main" id="{85BA85E9-F1B0-424F-95BB-668B86CF691E}"/>
                </a:ext>
              </a:extLst>
            </p:cNvPr>
            <p:cNvSpPr>
              <a:spLocks noChangeAspect="1"/>
            </p:cNvSpPr>
            <p:nvPr/>
          </p:nvSpPr>
          <p:spPr bwMode="auto">
            <a:xfrm>
              <a:off x="3471863" y="3740150"/>
              <a:ext cx="55562" cy="77788"/>
            </a:xfrm>
            <a:custGeom>
              <a:avLst/>
              <a:gdLst>
                <a:gd name="T0" fmla="*/ 2147483646 w 44"/>
                <a:gd name="T1" fmla="*/ 2147483646 h 62"/>
                <a:gd name="T2" fmla="*/ 2147483646 w 44"/>
                <a:gd name="T3" fmla="*/ 2147483646 h 62"/>
                <a:gd name="T4" fmla="*/ 0 w 44"/>
                <a:gd name="T5" fmla="*/ 2147483646 h 62"/>
                <a:gd name="T6" fmla="*/ 2147483646 w 44"/>
                <a:gd name="T7" fmla="*/ 0 h 62"/>
                <a:gd name="T8" fmla="*/ 2147483646 w 44"/>
                <a:gd name="T9" fmla="*/ 2147483646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62">
                  <a:moveTo>
                    <a:pt x="44" y="31"/>
                  </a:moveTo>
                  <a:lnTo>
                    <a:pt x="44" y="62"/>
                  </a:lnTo>
                  <a:lnTo>
                    <a:pt x="0" y="31"/>
                  </a:lnTo>
                  <a:lnTo>
                    <a:pt x="44" y="0"/>
                  </a:lnTo>
                  <a:lnTo>
                    <a:pt x="44" y="31"/>
                  </a:lnTo>
                  <a:close/>
                </a:path>
              </a:pathLst>
            </a:custGeom>
            <a:noFill/>
            <a:ln w="238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Freeform 12">
              <a:extLst>
                <a:ext uri="{FF2B5EF4-FFF2-40B4-BE49-F238E27FC236}">
                  <a16:creationId xmlns:a16="http://schemas.microsoft.com/office/drawing/2014/main" id="{9ECDEB18-1CE2-4E4A-9802-05E65F7B9E24}"/>
                </a:ext>
              </a:extLst>
            </p:cNvPr>
            <p:cNvSpPr>
              <a:spLocks noChangeAspect="1"/>
            </p:cNvSpPr>
            <p:nvPr/>
          </p:nvSpPr>
          <p:spPr bwMode="auto">
            <a:xfrm>
              <a:off x="3471863" y="3740150"/>
              <a:ext cx="55562" cy="77788"/>
            </a:xfrm>
            <a:custGeom>
              <a:avLst/>
              <a:gdLst>
                <a:gd name="T0" fmla="*/ 2147483646 w 44"/>
                <a:gd name="T1" fmla="*/ 2147483646 h 62"/>
                <a:gd name="T2" fmla="*/ 2147483646 w 44"/>
                <a:gd name="T3" fmla="*/ 2147483646 h 62"/>
                <a:gd name="T4" fmla="*/ 0 w 44"/>
                <a:gd name="T5" fmla="*/ 2147483646 h 62"/>
                <a:gd name="T6" fmla="*/ 2147483646 w 44"/>
                <a:gd name="T7" fmla="*/ 0 h 62"/>
                <a:gd name="T8" fmla="*/ 2147483646 w 44"/>
                <a:gd name="T9" fmla="*/ 2147483646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62">
                  <a:moveTo>
                    <a:pt x="44" y="31"/>
                  </a:moveTo>
                  <a:lnTo>
                    <a:pt x="44" y="62"/>
                  </a:lnTo>
                  <a:lnTo>
                    <a:pt x="0" y="31"/>
                  </a:lnTo>
                  <a:lnTo>
                    <a:pt x="44" y="0"/>
                  </a:lnTo>
                  <a:lnTo>
                    <a:pt x="44"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Line 13">
              <a:extLst>
                <a:ext uri="{FF2B5EF4-FFF2-40B4-BE49-F238E27FC236}">
                  <a16:creationId xmlns:a16="http://schemas.microsoft.com/office/drawing/2014/main" id="{AEBC06D6-10B3-4A4A-B357-07371E2FE372}"/>
                </a:ext>
              </a:extLst>
            </p:cNvPr>
            <p:cNvSpPr>
              <a:spLocks noChangeAspect="1" noChangeShapeType="1"/>
            </p:cNvSpPr>
            <p:nvPr/>
          </p:nvSpPr>
          <p:spPr bwMode="auto">
            <a:xfrm>
              <a:off x="3546475" y="3779838"/>
              <a:ext cx="149225" cy="0"/>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Rectangle 14">
              <a:extLst>
                <a:ext uri="{FF2B5EF4-FFF2-40B4-BE49-F238E27FC236}">
                  <a16:creationId xmlns:a16="http://schemas.microsoft.com/office/drawing/2014/main" id="{1A46ACFF-EEC8-2D4A-A1F7-C79B35D834B0}"/>
                </a:ext>
              </a:extLst>
            </p:cNvPr>
            <p:cNvSpPr>
              <a:spLocks noChangeAspect="1" noChangeArrowheads="1"/>
            </p:cNvSpPr>
            <p:nvPr/>
          </p:nvSpPr>
          <p:spPr bwMode="auto">
            <a:xfrm>
              <a:off x="3906838" y="3454400"/>
              <a:ext cx="381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zh-CN" altLang="en-US" sz="1500" b="0">
                  <a:solidFill>
                    <a:srgbClr val="000000"/>
                  </a:solidFill>
                  <a:latin typeface="Arial" panose="020B0604020202020204" pitchFamily="34" charset="0"/>
                </a:rPr>
                <a:t>激活</a:t>
              </a:r>
              <a:endParaRPr kumimoji="1" lang="zh-CN" altLang="en-US" sz="2000" b="0">
                <a:latin typeface="Times" pitchFamily="2" charset="0"/>
              </a:endParaRPr>
            </a:p>
          </p:txBody>
        </p:sp>
        <p:sp>
          <p:nvSpPr>
            <p:cNvPr id="32" name="Rectangle 15">
              <a:extLst>
                <a:ext uri="{FF2B5EF4-FFF2-40B4-BE49-F238E27FC236}">
                  <a16:creationId xmlns:a16="http://schemas.microsoft.com/office/drawing/2014/main" id="{411DCF34-E837-1342-9EDF-6E7425143716}"/>
                </a:ext>
              </a:extLst>
            </p:cNvPr>
            <p:cNvSpPr>
              <a:spLocks noChangeAspect="1" noChangeArrowheads="1"/>
            </p:cNvSpPr>
            <p:nvPr/>
          </p:nvSpPr>
          <p:spPr bwMode="auto">
            <a:xfrm>
              <a:off x="2700338" y="3670300"/>
              <a:ext cx="571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zh-CN" altLang="en-US" sz="1500" b="0" dirty="0">
                  <a:solidFill>
                    <a:srgbClr val="000000"/>
                  </a:solidFill>
                  <a:latin typeface="Arial" panose="020B0604020202020204" pitchFamily="34" charset="0"/>
                </a:rPr>
                <a:t>被动的</a:t>
              </a:r>
              <a:endParaRPr kumimoji="1" lang="zh-CN" altLang="en-US" sz="2000" b="0" dirty="0">
                <a:latin typeface="Times" pitchFamily="2" charset="0"/>
              </a:endParaRPr>
            </a:p>
          </p:txBody>
        </p:sp>
        <p:sp>
          <p:nvSpPr>
            <p:cNvPr id="33" name="Rectangle 18">
              <a:extLst>
                <a:ext uri="{FF2B5EF4-FFF2-40B4-BE49-F238E27FC236}">
                  <a16:creationId xmlns:a16="http://schemas.microsoft.com/office/drawing/2014/main" id="{E5B3A909-CDE6-B041-8015-50E4EA1C0F82}"/>
                </a:ext>
              </a:extLst>
            </p:cNvPr>
            <p:cNvSpPr>
              <a:spLocks noChangeAspect="1" noChangeArrowheads="1"/>
            </p:cNvSpPr>
            <p:nvPr/>
          </p:nvSpPr>
          <p:spPr bwMode="auto">
            <a:xfrm>
              <a:off x="2251075" y="3259138"/>
              <a:ext cx="431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800" b="0">
                  <a:solidFill>
                    <a:srgbClr val="000000"/>
                  </a:solidFill>
                  <a:latin typeface="Arial" panose="020B0604020202020204" pitchFamily="34" charset="0"/>
                </a:rPr>
                <a:t>p</a:t>
              </a:r>
              <a:r>
                <a:rPr kumimoji="1" lang="en-US" altLang="zh-CN" sz="1800" b="0" baseline="-25000">
                  <a:solidFill>
                    <a:srgbClr val="000000"/>
                  </a:solidFill>
                  <a:latin typeface="Arial" panose="020B0604020202020204" pitchFamily="34" charset="0"/>
                </a:rPr>
                <a:t>1</a:t>
              </a:r>
              <a:endParaRPr kumimoji="1" lang="en-US" altLang="zh-CN" sz="1800" b="0" baseline="-25000">
                <a:latin typeface="Times" pitchFamily="2" charset="0"/>
              </a:endParaRPr>
            </a:p>
          </p:txBody>
        </p:sp>
        <p:sp>
          <p:nvSpPr>
            <p:cNvPr id="34" name="Rectangle 19">
              <a:extLst>
                <a:ext uri="{FF2B5EF4-FFF2-40B4-BE49-F238E27FC236}">
                  <a16:creationId xmlns:a16="http://schemas.microsoft.com/office/drawing/2014/main" id="{8761A319-48A3-5B45-802B-5BC659183B83}"/>
                </a:ext>
              </a:extLst>
            </p:cNvPr>
            <p:cNvSpPr>
              <a:spLocks noChangeAspect="1" noChangeArrowheads="1"/>
            </p:cNvSpPr>
            <p:nvPr/>
          </p:nvSpPr>
          <p:spPr bwMode="auto">
            <a:xfrm>
              <a:off x="5508625" y="3284538"/>
              <a:ext cx="431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800" b="0">
                  <a:solidFill>
                    <a:srgbClr val="000000"/>
                  </a:solidFill>
                  <a:latin typeface="Arial" panose="020B0604020202020204" pitchFamily="34" charset="0"/>
                </a:rPr>
                <a:t>p</a:t>
              </a:r>
              <a:r>
                <a:rPr kumimoji="1" lang="en-US" altLang="zh-CN" sz="1800" b="0" baseline="-25000">
                  <a:solidFill>
                    <a:srgbClr val="000000"/>
                  </a:solidFill>
                  <a:latin typeface="Arial" panose="020B0604020202020204" pitchFamily="34" charset="0"/>
                </a:rPr>
                <a:t>2</a:t>
              </a:r>
              <a:endParaRPr kumimoji="1" lang="en-US" altLang="zh-CN" sz="1800" b="0" baseline="-25000">
                <a:latin typeface="Times" pitchFamily="2" charset="0"/>
              </a:endParaRPr>
            </a:p>
          </p:txBody>
        </p:sp>
        <p:sp>
          <p:nvSpPr>
            <p:cNvPr id="35" name="Rectangle 20">
              <a:extLst>
                <a:ext uri="{FF2B5EF4-FFF2-40B4-BE49-F238E27FC236}">
                  <a16:creationId xmlns:a16="http://schemas.microsoft.com/office/drawing/2014/main" id="{9F106EAB-F6FF-FB4F-91F3-E66C338DA63B}"/>
                </a:ext>
              </a:extLst>
            </p:cNvPr>
            <p:cNvSpPr>
              <a:spLocks noChangeAspect="1" noChangeArrowheads="1"/>
            </p:cNvSpPr>
            <p:nvPr/>
          </p:nvSpPr>
          <p:spPr bwMode="auto">
            <a:xfrm>
              <a:off x="4784725" y="3713163"/>
              <a:ext cx="571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zh-CN" altLang="en-US" sz="1500" b="0">
                  <a:solidFill>
                    <a:srgbClr val="000000"/>
                  </a:solidFill>
                  <a:latin typeface="Arial" panose="020B0604020202020204" pitchFamily="34" charset="0"/>
                </a:rPr>
                <a:t>被动的</a:t>
              </a:r>
              <a:endParaRPr kumimoji="1" lang="zh-CN" altLang="en-US" sz="2000" b="0">
                <a:latin typeface="Times" pitchFamily="2" charset="0"/>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B5FC5CAA-8620-1D48-BC2E-D139FD1AA66E}"/>
              </a:ext>
            </a:extLst>
          </p:cNvPr>
          <p:cNvSpPr>
            <a:spLocks noGrp="1" noChangeArrowheads="1"/>
          </p:cNvSpPr>
          <p:nvPr>
            <p:ph type="title"/>
          </p:nvPr>
        </p:nvSpPr>
        <p:spPr/>
        <p:txBody>
          <a:bodyPr/>
          <a:lstStyle/>
          <a:p>
            <a:r>
              <a:rPr lang="zh-CN" altLang="en-US"/>
              <a:t>全局状态</a:t>
            </a:r>
          </a:p>
        </p:txBody>
      </p:sp>
      <mc:AlternateContent xmlns:mc="http://schemas.openxmlformats.org/markup-compatibility/2006" xmlns:a14="http://schemas.microsoft.com/office/drawing/2010/main">
        <mc:Choice Requires="a14">
          <p:sp>
            <p:nvSpPr>
              <p:cNvPr id="63490" name="Rectangle 3">
                <a:extLst>
                  <a:ext uri="{FF2B5EF4-FFF2-40B4-BE49-F238E27FC236}">
                    <a16:creationId xmlns:a16="http://schemas.microsoft.com/office/drawing/2014/main" id="{34A0CF42-BA33-B14A-834B-906D3B94CA53}"/>
                  </a:ext>
                </a:extLst>
              </p:cNvPr>
              <p:cNvSpPr>
                <a:spLocks noGrp="1" noChangeArrowheads="1"/>
              </p:cNvSpPr>
              <p:nvPr>
                <p:ph idx="1"/>
              </p:nvPr>
            </p:nvSpPr>
            <p:spPr/>
            <p:txBody>
              <a:bodyPr/>
              <a:lstStyle/>
              <a:p>
                <a:r>
                  <a:rPr lang="zh-CN" altLang="en-US" dirty="0"/>
                  <a:t>全局状态和一致割集</a:t>
                </a:r>
              </a:p>
              <a:p>
                <a:pPr lvl="1"/>
                <a:r>
                  <a:rPr lang="zh-CN" altLang="en-US" dirty="0"/>
                  <a:t>观察进程集的状态</a:t>
                </a:r>
                <a:r>
                  <a:rPr lang="en-US" altLang="zh-CN" dirty="0"/>
                  <a:t>——</a:t>
                </a:r>
                <a:r>
                  <a:rPr lang="zh-CN" altLang="en-US" dirty="0"/>
                  <a:t>全局状态非常困难</a:t>
                </a:r>
              </a:p>
              <a:p>
                <a:pPr lvl="2"/>
                <a:r>
                  <a:rPr lang="zh-CN" altLang="en-US" dirty="0"/>
                  <a:t>根源：缺乏全局时间</a:t>
                </a:r>
              </a:p>
              <a:p>
                <a:pPr lvl="1"/>
                <a:r>
                  <a:rPr lang="zh-CN" altLang="en-US" dirty="0"/>
                  <a:t>进程的历史</a:t>
                </a:r>
              </a:p>
              <a:p>
                <a:pPr lvl="2"/>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h</m:t>
                        </m:r>
                      </m:e>
                      <m:sub>
                        <m:r>
                          <a:rPr lang="en-US" altLang="zh-CN">
                            <a:latin typeface="Cambria Math" panose="02040503050406030204" pitchFamily="18" charset="0"/>
                          </a:rPr>
                          <m:t>𝑖</m:t>
                        </m:r>
                      </m:sub>
                    </m:sSub>
                  </m:oMath>
                </a14:m>
                <a:r>
                  <a:rPr lang="en-US" altLang="zh-CN" dirty="0"/>
                  <a:t> = &lt;</a:t>
                </a:r>
                <a14:m>
                  <m:oMath xmlns:m="http://schemas.openxmlformats.org/officeDocument/2006/math">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𝑒</m:t>
                        </m:r>
                      </m:e>
                      <m:sub>
                        <m:r>
                          <a:rPr lang="en-US" altLang="zh-CN">
                            <a:latin typeface="Cambria Math" panose="02040503050406030204" pitchFamily="18" charset="0"/>
                          </a:rPr>
                          <m:t>𝑖</m:t>
                        </m:r>
                      </m:sub>
                      <m:sup>
                        <m:r>
                          <a:rPr lang="en-US" altLang="zh-CN">
                            <a:latin typeface="Cambria Math" panose="02040503050406030204" pitchFamily="18" charset="0"/>
                          </a:rPr>
                          <m:t>0</m:t>
                        </m:r>
                      </m:sup>
                    </m:sSubSup>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𝑒</m:t>
                        </m:r>
                      </m:e>
                      <m:sub>
                        <m:r>
                          <a:rPr lang="en-US" altLang="zh-CN">
                            <a:latin typeface="Cambria Math" panose="02040503050406030204" pitchFamily="18" charset="0"/>
                          </a:rPr>
                          <m:t>𝑖</m:t>
                        </m:r>
                      </m:sub>
                      <m:sup>
                        <m:r>
                          <a:rPr lang="en-US" altLang="zh-CN">
                            <a:latin typeface="Cambria Math" panose="02040503050406030204" pitchFamily="18" charset="0"/>
                          </a:rPr>
                          <m:t>1</m:t>
                        </m:r>
                      </m:sup>
                    </m:sSubSup>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𝑒</m:t>
                        </m:r>
                      </m:e>
                      <m:sub>
                        <m:r>
                          <a:rPr lang="en-US" altLang="zh-CN">
                            <a:latin typeface="Cambria Math" panose="02040503050406030204" pitchFamily="18" charset="0"/>
                          </a:rPr>
                          <m:t>𝑖</m:t>
                        </m:r>
                      </m:sub>
                      <m:sup>
                        <m:r>
                          <a:rPr lang="en-US" altLang="zh-CN">
                            <a:latin typeface="Cambria Math" panose="02040503050406030204" pitchFamily="18" charset="0"/>
                          </a:rPr>
                          <m:t>2</m:t>
                        </m:r>
                      </m:sup>
                    </m:sSubSup>
                    <m:r>
                      <a:rPr lang="en-US" altLang="zh-CN">
                        <a:latin typeface="Cambria Math" panose="02040503050406030204" pitchFamily="18" charset="0"/>
                      </a:rPr>
                      <m:t>…</m:t>
                    </m:r>
                  </m:oMath>
                </a14:m>
                <a:r>
                  <a:rPr lang="en-US" altLang="zh-CN" dirty="0"/>
                  <a:t>&gt;</a:t>
                </a:r>
              </a:p>
              <a:p>
                <a:pPr lvl="1"/>
                <a:r>
                  <a:rPr lang="zh-CN" altLang="en-US" dirty="0"/>
                  <a:t>进程历史的有限前缀</a:t>
                </a:r>
              </a:p>
              <a:p>
                <a:pPr lvl="2"/>
                <a14:m>
                  <m:oMath xmlns:m="http://schemas.openxmlformats.org/officeDocument/2006/math">
                    <m:sSubSup>
                      <m:sSubSupPr>
                        <m:ctrlPr>
                          <a:rPr lang="en-US" altLang="zh-CN" i="1">
                            <a:latin typeface="Cambria Math" panose="02040503050406030204" pitchFamily="18" charset="0"/>
                          </a:rPr>
                        </m:ctrlPr>
                      </m:sSubSupPr>
                      <m:e>
                        <m:r>
                          <a:rPr lang="en-US" altLang="zh-CN">
                            <a:latin typeface="Cambria Math" panose="02040503050406030204" pitchFamily="18" charset="0"/>
                          </a:rPr>
                          <m:t>h</m:t>
                        </m:r>
                      </m:e>
                      <m:sub>
                        <m:r>
                          <a:rPr lang="en-US" altLang="zh-CN">
                            <a:latin typeface="Cambria Math" panose="02040503050406030204" pitchFamily="18" charset="0"/>
                          </a:rPr>
                          <m:t>𝑖</m:t>
                        </m:r>
                      </m:sub>
                      <m:sup>
                        <m:r>
                          <a:rPr lang="en-US" altLang="zh-CN">
                            <a:latin typeface="Cambria Math" panose="02040503050406030204" pitchFamily="18" charset="0"/>
                          </a:rPr>
                          <m:t>𝑘</m:t>
                        </m:r>
                      </m:sup>
                    </m:sSubSup>
                  </m:oMath>
                </a14:m>
                <a:r>
                  <a:rPr lang="en-US" altLang="zh-CN" dirty="0"/>
                  <a:t>= &lt; </a:t>
                </a:r>
                <a14:m>
                  <m:oMath xmlns:m="http://schemas.openxmlformats.org/officeDocument/2006/math">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𝑒</m:t>
                        </m:r>
                      </m:e>
                      <m:sub>
                        <m:r>
                          <a:rPr lang="en-US" altLang="zh-CN">
                            <a:latin typeface="Cambria Math" panose="02040503050406030204" pitchFamily="18" charset="0"/>
                          </a:rPr>
                          <m:t>𝑖</m:t>
                        </m:r>
                      </m:sub>
                      <m:sup>
                        <m:r>
                          <a:rPr lang="en-US" altLang="zh-CN">
                            <a:latin typeface="Cambria Math" panose="02040503050406030204" pitchFamily="18" charset="0"/>
                          </a:rPr>
                          <m:t>0</m:t>
                        </m:r>
                      </m:sup>
                    </m:sSubSup>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𝑒</m:t>
                        </m:r>
                      </m:e>
                      <m:sub>
                        <m:r>
                          <a:rPr lang="en-US" altLang="zh-CN">
                            <a:latin typeface="Cambria Math" panose="02040503050406030204" pitchFamily="18" charset="0"/>
                          </a:rPr>
                          <m:t>𝑖</m:t>
                        </m:r>
                      </m:sub>
                      <m:sup>
                        <m:r>
                          <a:rPr lang="en-US" altLang="zh-CN">
                            <a:latin typeface="Cambria Math" panose="02040503050406030204" pitchFamily="18" charset="0"/>
                          </a:rPr>
                          <m:t>1</m:t>
                        </m:r>
                      </m:sup>
                    </m:sSubSup>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𝑒</m:t>
                        </m:r>
                      </m:e>
                      <m:sub>
                        <m:r>
                          <a:rPr lang="en-US" altLang="zh-CN">
                            <a:latin typeface="Cambria Math" panose="02040503050406030204" pitchFamily="18" charset="0"/>
                          </a:rPr>
                          <m:t>𝑖</m:t>
                        </m:r>
                      </m:sub>
                      <m:sup>
                        <m:r>
                          <a:rPr lang="en-US" altLang="zh-CN">
                            <a:latin typeface="Cambria Math" panose="02040503050406030204" pitchFamily="18" charset="0"/>
                          </a:rPr>
                          <m:t>𝑘</m:t>
                        </m:r>
                      </m:sup>
                    </m:sSubSup>
                    <m:r>
                      <a:rPr lang="en-US" altLang="zh-CN">
                        <a:latin typeface="Cambria Math" panose="02040503050406030204" pitchFamily="18" charset="0"/>
                      </a:rPr>
                      <m:t> </m:t>
                    </m:r>
                  </m:oMath>
                </a14:m>
                <a:r>
                  <a:rPr lang="en-US" altLang="zh-CN" dirty="0"/>
                  <a:t>&gt;</a:t>
                </a:r>
              </a:p>
              <a:p>
                <a:pPr lvl="1"/>
                <a:r>
                  <a:rPr lang="zh-CN" altLang="en-US" dirty="0"/>
                  <a:t>全局历史</a:t>
                </a:r>
                <a:r>
                  <a:rPr lang="en-US" altLang="zh-CN" dirty="0"/>
                  <a:t>——</a:t>
                </a:r>
                <a:r>
                  <a:rPr lang="zh-CN" altLang="en-US" dirty="0"/>
                  <a:t>单个进程历史的并集</a:t>
                </a:r>
              </a:p>
              <a:p>
                <a:pPr lvl="2"/>
                <a:r>
                  <a:rPr lang="en-US" altLang="zh-CN" dirty="0"/>
                  <a:t>H = h</a:t>
                </a:r>
                <a:r>
                  <a:rPr lang="en-US" altLang="zh-CN" baseline="-25000" dirty="0"/>
                  <a:t>1</a:t>
                </a:r>
                <a:r>
                  <a:rPr lang="en-US" altLang="zh-CN" dirty="0"/>
                  <a:t> </a:t>
                </a:r>
                <a:r>
                  <a:rPr lang="en-US" altLang="zh-CN" dirty="0">
                    <a:sym typeface="Symbol" pitchFamily="2" charset="2"/>
                  </a:rPr>
                  <a:t> </a:t>
                </a:r>
                <a:r>
                  <a:rPr lang="en-US" altLang="zh-CN" dirty="0"/>
                  <a:t>h</a:t>
                </a:r>
                <a:r>
                  <a:rPr lang="en-US" altLang="zh-CN" baseline="-25000" dirty="0"/>
                  <a:t>2</a:t>
                </a:r>
                <a:r>
                  <a:rPr lang="en-US" altLang="zh-CN" dirty="0"/>
                  <a:t> </a:t>
                </a:r>
                <a:r>
                  <a:rPr lang="en-US" altLang="zh-CN" dirty="0">
                    <a:sym typeface="Symbol" pitchFamily="2" charset="2"/>
                  </a:rPr>
                  <a:t>…  </a:t>
                </a:r>
                <a:r>
                  <a:rPr lang="en-US" altLang="zh-CN" dirty="0" err="1">
                    <a:sym typeface="Symbol" pitchFamily="2" charset="2"/>
                  </a:rPr>
                  <a:t>h</a:t>
                </a:r>
                <a:r>
                  <a:rPr lang="en-US" altLang="zh-CN" baseline="-25000" dirty="0" err="1"/>
                  <a:t>N</a:t>
                </a:r>
                <a:endParaRPr lang="en-US" altLang="zh-CN" baseline="-25000" dirty="0"/>
              </a:p>
              <a:p>
                <a:pPr lvl="2"/>
                <a:r>
                  <a:rPr lang="zh-CN" altLang="en-US" dirty="0"/>
                  <a:t>所有进程所有事件的集合</a:t>
                </a:r>
                <a:endParaRPr lang="en-US" altLang="zh-CN" dirty="0"/>
              </a:p>
            </p:txBody>
          </p:sp>
        </mc:Choice>
        <mc:Fallback xmlns="">
          <p:sp>
            <p:nvSpPr>
              <p:cNvPr id="63490" name="Rectangle 3">
                <a:extLst>
                  <a:ext uri="{FF2B5EF4-FFF2-40B4-BE49-F238E27FC236}">
                    <a16:creationId xmlns:a16="http://schemas.microsoft.com/office/drawing/2014/main" id="{34A0CF42-BA33-B14A-834B-906D3B94CA53}"/>
                  </a:ext>
                </a:extLst>
              </p:cNvPr>
              <p:cNvSpPr>
                <a:spLocks noGrp="1" noRot="1" noChangeAspect="1" noMove="1" noResize="1" noEditPoints="1" noAdjustHandles="1" noChangeArrowheads="1" noChangeShapeType="1" noTextEdit="1"/>
              </p:cNvSpPr>
              <p:nvPr>
                <p:ph idx="1"/>
              </p:nvPr>
            </p:nvSpPr>
            <p:spPr>
              <a:blipFill>
                <a:blip r:embed="rId2"/>
                <a:stretch>
                  <a:fillRect l="-965" t="-998"/>
                </a:stretch>
              </a:blipFill>
            </p:spPr>
            <p:txBody>
              <a:bodyPr/>
              <a:lstStyle/>
              <a:p>
                <a:r>
                  <a:rPr lang="zh-CN" altLang="en-US">
                    <a:noFill/>
                  </a:rPr>
                  <a:t> </a:t>
                </a:r>
              </a:p>
            </p:txBody>
          </p:sp>
        </mc:Fallback>
      </mc:AlternateContent>
      <p:sp>
        <p:nvSpPr>
          <p:cNvPr id="2" name="日期占位符 1">
            <a:extLst>
              <a:ext uri="{FF2B5EF4-FFF2-40B4-BE49-F238E27FC236}">
                <a16:creationId xmlns:a16="http://schemas.microsoft.com/office/drawing/2014/main" id="{B91D4D7B-1A35-DA44-A4C1-4FCCB95E608A}"/>
              </a:ext>
            </a:extLst>
          </p:cNvPr>
          <p:cNvSpPr>
            <a:spLocks noGrp="1"/>
          </p:cNvSpPr>
          <p:nvPr>
            <p:ph type="dt" sz="half" idx="10"/>
          </p:nvPr>
        </p:nvSpPr>
        <p:spPr/>
        <p:txBody>
          <a:bodyPr/>
          <a:lstStyle/>
          <a:p>
            <a:fld id="{8281EFED-EDD2-E54C-94E6-DB9BE314DEEF}" type="datetime1">
              <a:rPr lang="zh-CN" altLang="en-US" smtClean="0"/>
              <a:t>2022/9/15</a:t>
            </a:fld>
            <a:endParaRPr lang="zh-CN" altLang="en-US"/>
          </a:p>
        </p:txBody>
      </p:sp>
      <p:sp>
        <p:nvSpPr>
          <p:cNvPr id="3" name="页脚占位符 2">
            <a:extLst>
              <a:ext uri="{FF2B5EF4-FFF2-40B4-BE49-F238E27FC236}">
                <a16:creationId xmlns:a16="http://schemas.microsoft.com/office/drawing/2014/main" id="{81F884E0-1D2E-314B-B81A-A27DB51FB88F}"/>
              </a:ext>
            </a:extLst>
          </p:cNvPr>
          <p:cNvSpPr>
            <a:spLocks noGrp="1"/>
          </p:cNvSpPr>
          <p:nvPr>
            <p:ph type="ftr" sz="quarter" idx="11"/>
          </p:nvPr>
        </p:nvSpPr>
        <p:spPr/>
        <p:txBody>
          <a:bodyPr/>
          <a:lstStyle/>
          <a:p>
            <a:r>
              <a:rPr lang="en-US" altLang="zh-CN"/>
              <a:t>Distributed System</a:t>
            </a:r>
            <a:endParaRPr lang="zh-CN" altLang="en-US"/>
          </a:p>
        </p:txBody>
      </p:sp>
      <p:sp>
        <p:nvSpPr>
          <p:cNvPr id="4" name="灯片编号占位符 3">
            <a:extLst>
              <a:ext uri="{FF2B5EF4-FFF2-40B4-BE49-F238E27FC236}">
                <a16:creationId xmlns:a16="http://schemas.microsoft.com/office/drawing/2014/main" id="{046D37F8-D7EB-F543-B93C-F6BA6AB3CC3F}"/>
              </a:ext>
            </a:extLst>
          </p:cNvPr>
          <p:cNvSpPr>
            <a:spLocks noGrp="1"/>
          </p:cNvSpPr>
          <p:nvPr>
            <p:ph type="sldNum" sz="quarter" idx="12"/>
          </p:nvPr>
        </p:nvSpPr>
        <p:spPr/>
        <p:txBody>
          <a:bodyPr/>
          <a:lstStyle/>
          <a:p>
            <a:fld id="{5392737F-CB10-5A4E-975C-5930D278B01B}" type="slidenum">
              <a:rPr lang="zh-CN" altLang="en-US" smtClean="0"/>
              <a:pPr/>
              <a:t>42</a:t>
            </a:fld>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D84F67FE-7957-E04C-905D-E6E8E52BF709}"/>
              </a:ext>
            </a:extLst>
          </p:cNvPr>
          <p:cNvSpPr>
            <a:spLocks noGrp="1" noChangeArrowheads="1"/>
          </p:cNvSpPr>
          <p:nvPr>
            <p:ph type="title"/>
          </p:nvPr>
        </p:nvSpPr>
        <p:spPr>
          <a:xfrm>
            <a:off x="628650" y="0"/>
            <a:ext cx="7588250" cy="928688"/>
          </a:xfrm>
        </p:spPr>
        <p:txBody>
          <a:bodyPr/>
          <a:lstStyle/>
          <a:p>
            <a:r>
              <a:rPr lang="zh-CN" altLang="en-US"/>
              <a:t>全局状态</a:t>
            </a:r>
          </a:p>
        </p:txBody>
      </p:sp>
      <mc:AlternateContent xmlns:mc="http://schemas.openxmlformats.org/markup-compatibility/2006" xmlns:a14="http://schemas.microsoft.com/office/drawing/2010/main">
        <mc:Choice Requires="a14">
          <p:sp>
            <p:nvSpPr>
              <p:cNvPr id="64514" name="Rectangle 3">
                <a:extLst>
                  <a:ext uri="{FF2B5EF4-FFF2-40B4-BE49-F238E27FC236}">
                    <a16:creationId xmlns:a16="http://schemas.microsoft.com/office/drawing/2014/main" id="{E207A397-00DD-124D-94A0-EEFE30C5AC88}"/>
                  </a:ext>
                </a:extLst>
              </p:cNvPr>
              <p:cNvSpPr>
                <a:spLocks noGrp="1" noChangeArrowheads="1"/>
              </p:cNvSpPr>
              <p:nvPr>
                <p:ph idx="1"/>
              </p:nvPr>
            </p:nvSpPr>
            <p:spPr/>
            <p:txBody>
              <a:bodyPr/>
              <a:lstStyle/>
              <a:p>
                <a:r>
                  <a:rPr lang="zh-CN" altLang="en-US" dirty="0"/>
                  <a:t>进程状态</a:t>
                </a:r>
              </a:p>
              <a:p>
                <a:pPr lvl="1"/>
                <a14:m>
                  <m:oMath xmlns:m="http://schemas.openxmlformats.org/officeDocument/2006/math">
                    <m:sSubSup>
                      <m:sSubSupPr>
                        <m:ctrlPr>
                          <a:rPr lang="en-US" altLang="zh-CN" i="1">
                            <a:latin typeface="Cambria Math" panose="02040503050406030204" pitchFamily="18" charset="0"/>
                          </a:rPr>
                        </m:ctrlPr>
                      </m:sSubSupPr>
                      <m:e>
                        <m:r>
                          <a:rPr lang="en-US" altLang="zh-CN" b="0" i="1">
                            <a:latin typeface="Cambria Math" panose="02040503050406030204" pitchFamily="18" charset="0"/>
                          </a:rPr>
                          <m:t>𝑠</m:t>
                        </m:r>
                      </m:e>
                      <m:sub>
                        <m:r>
                          <a:rPr lang="en-US" altLang="zh-CN" b="0" i="1">
                            <a:latin typeface="Cambria Math" panose="02040503050406030204" pitchFamily="18" charset="0"/>
                          </a:rPr>
                          <m:t>𝑖</m:t>
                        </m:r>
                      </m:sub>
                      <m:sup>
                        <m:r>
                          <a:rPr lang="en-US" altLang="zh-CN" b="0" i="1">
                            <a:latin typeface="Cambria Math" panose="02040503050406030204" pitchFamily="18" charset="0"/>
                          </a:rPr>
                          <m:t>𝑘</m:t>
                        </m:r>
                      </m:sup>
                    </m:sSubSup>
                  </m:oMath>
                </a14:m>
                <a:r>
                  <a:rPr lang="en-US" altLang="zh-CN" dirty="0"/>
                  <a:t> : </a:t>
                </a:r>
                <a:r>
                  <a:rPr lang="zh-CN" altLang="en-US" dirty="0"/>
                  <a:t>进程</a:t>
                </a:r>
                <a:r>
                  <a:rPr lang="en-US" altLang="zh-CN" dirty="0"/>
                  <a:t>pi</a:t>
                </a:r>
                <a:r>
                  <a:rPr lang="zh-CN" altLang="en-US" dirty="0"/>
                  <a:t>在第</a:t>
                </a:r>
                <a:r>
                  <a:rPr lang="en-US" altLang="zh-CN" dirty="0"/>
                  <a:t>k</a:t>
                </a:r>
                <a:r>
                  <a:rPr lang="zh-CN" altLang="en-US" dirty="0"/>
                  <a:t>个事件发生之前的状态</a:t>
                </a:r>
              </a:p>
              <a:p>
                <a:r>
                  <a:rPr lang="zh-CN" altLang="en-US" dirty="0"/>
                  <a:t>全局状态</a:t>
                </a:r>
                <a:r>
                  <a:rPr lang="en-US" altLang="zh-CN" dirty="0"/>
                  <a:t>——</a:t>
                </a:r>
                <a:r>
                  <a:rPr lang="zh-CN" altLang="en-US" dirty="0"/>
                  <a:t>单个进程状态的集合</a:t>
                </a:r>
              </a:p>
              <a:p>
                <a:pPr lvl="1"/>
                <a:r>
                  <a:rPr lang="en-US" altLang="zh-CN" dirty="0"/>
                  <a:t>S = (s</a:t>
                </a:r>
                <a:r>
                  <a:rPr lang="en-US" altLang="zh-CN" baseline="-25000" dirty="0"/>
                  <a:t>1</a:t>
                </a:r>
                <a:r>
                  <a:rPr lang="en-US" altLang="zh-CN" dirty="0"/>
                  <a:t>, s</a:t>
                </a:r>
                <a:r>
                  <a:rPr lang="en-US" altLang="zh-CN" baseline="-25000" dirty="0"/>
                  <a:t>2</a:t>
                </a:r>
                <a:r>
                  <a:rPr lang="en-US" altLang="zh-CN" dirty="0"/>
                  <a:t>, … </a:t>
                </a:r>
                <a:r>
                  <a:rPr lang="en-US" altLang="zh-CN" dirty="0" err="1"/>
                  <a:t>s</a:t>
                </a:r>
                <a:r>
                  <a:rPr lang="en-US" altLang="zh-CN" baseline="-25000" dirty="0" err="1"/>
                  <a:t>N</a:t>
                </a:r>
                <a:r>
                  <a:rPr lang="en-US" altLang="zh-CN" dirty="0"/>
                  <a:t>)</a:t>
                </a:r>
              </a:p>
              <a:p>
                <a:r>
                  <a:rPr lang="zh-CN" altLang="en-US" dirty="0"/>
                  <a:t>割集</a:t>
                </a:r>
                <a:r>
                  <a:rPr lang="en-US" altLang="zh-CN" dirty="0"/>
                  <a:t>—</a:t>
                </a:r>
                <a:r>
                  <a:rPr lang="zh-CN" altLang="en-US" dirty="0"/>
                  <a:t>系统全局历史的子集（部分事件的集合，有序）</a:t>
                </a:r>
              </a:p>
              <a:p>
                <a:pPr lvl="1"/>
                <a:r>
                  <a:rPr lang="en-US" altLang="zh-CN" dirty="0"/>
                  <a:t>C = &lt;</a:t>
                </a:r>
                <a14:m>
                  <m:oMath xmlns:m="http://schemas.openxmlformats.org/officeDocument/2006/math">
                    <m:sSubSup>
                      <m:sSubSupPr>
                        <m:ctrlPr>
                          <a:rPr lang="en-US" altLang="zh-CN" i="1">
                            <a:latin typeface="Cambria Math" panose="02040503050406030204" pitchFamily="18" charset="0"/>
                          </a:rPr>
                        </m:ctrlPr>
                      </m:sSubSupPr>
                      <m:e>
                        <m:r>
                          <a:rPr lang="en-US" altLang="zh-CN" b="0" i="1">
                            <a:latin typeface="Cambria Math" panose="02040503050406030204" pitchFamily="18" charset="0"/>
                          </a:rPr>
                          <m:t>h</m:t>
                        </m:r>
                      </m:e>
                      <m:sub>
                        <m:r>
                          <a:rPr lang="en-US" altLang="zh-CN" b="0" i="1">
                            <a:latin typeface="Cambria Math" panose="02040503050406030204" pitchFamily="18" charset="0"/>
                          </a:rPr>
                          <m:t>1</m:t>
                        </m:r>
                      </m:sub>
                      <m:sup>
                        <m:r>
                          <a:rPr lang="en-US" altLang="zh-CN" b="0" i="1">
                            <a:latin typeface="Cambria Math" panose="02040503050406030204" pitchFamily="18" charset="0"/>
                          </a:rPr>
                          <m:t>𝑐</m:t>
                        </m:r>
                        <m:r>
                          <a:rPr lang="en-US" altLang="zh-CN" b="0" i="1">
                            <a:latin typeface="Cambria Math" panose="02040503050406030204" pitchFamily="18" charset="0"/>
                          </a:rPr>
                          <m:t>1</m:t>
                        </m:r>
                      </m:sup>
                    </m:sSubSup>
                    <m:r>
                      <a:rPr lang="en-US" altLang="zh-CN" b="0"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b="0" i="1">
                            <a:latin typeface="Cambria Math" panose="02040503050406030204" pitchFamily="18" charset="0"/>
                          </a:rPr>
                          <m:t>2</m:t>
                        </m:r>
                      </m:sub>
                      <m:sup>
                        <m:r>
                          <a:rPr lang="en-US" altLang="zh-CN" i="1">
                            <a:latin typeface="Cambria Math" panose="02040503050406030204" pitchFamily="18" charset="0"/>
                          </a:rPr>
                          <m:t>𝑐</m:t>
                        </m:r>
                        <m:r>
                          <a:rPr lang="en-US" altLang="zh-CN" b="0" i="1">
                            <a:latin typeface="Cambria Math" panose="02040503050406030204" pitchFamily="18" charset="0"/>
                          </a:rPr>
                          <m:t>2</m:t>
                        </m:r>
                      </m:sup>
                    </m:sSubSup>
                    <m:r>
                      <a:rPr lang="en-US" altLang="zh-CN" b="0"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b="0" i="1">
                            <a:latin typeface="Cambria Math" panose="02040503050406030204" pitchFamily="18" charset="0"/>
                          </a:rPr>
                          <m:t>𝑛</m:t>
                        </m:r>
                      </m:sub>
                      <m:sup>
                        <m:r>
                          <a:rPr lang="en-US" altLang="zh-CN" i="1">
                            <a:latin typeface="Cambria Math" panose="02040503050406030204" pitchFamily="18" charset="0"/>
                          </a:rPr>
                          <m:t>𝑐</m:t>
                        </m:r>
                        <m:r>
                          <a:rPr lang="en-US" altLang="zh-CN" b="0" i="1">
                            <a:latin typeface="Cambria Math" panose="02040503050406030204" pitchFamily="18" charset="0"/>
                          </a:rPr>
                          <m:t>𝑛</m:t>
                        </m:r>
                      </m:sup>
                    </m:sSubSup>
                  </m:oMath>
                </a14:m>
                <a:r>
                  <a:rPr lang="en-US" altLang="zh-CN" dirty="0"/>
                  <a:t> &gt;</a:t>
                </a:r>
              </a:p>
              <a:p>
                <a:r>
                  <a:rPr lang="zh-CN" altLang="en-US" dirty="0"/>
                  <a:t>割集的一致性</a:t>
                </a:r>
              </a:p>
              <a:p>
                <a:pPr lvl="1"/>
                <a:r>
                  <a:rPr lang="zh-CN" altLang="en-US" dirty="0">
                    <a:solidFill>
                      <a:srgbClr val="FF0000"/>
                    </a:solidFill>
                  </a:rPr>
                  <a:t>割集</a:t>
                </a:r>
                <a:r>
                  <a:rPr lang="en-US" altLang="zh-CN" dirty="0">
                    <a:solidFill>
                      <a:srgbClr val="FF0000"/>
                    </a:solidFill>
                  </a:rPr>
                  <a:t>C</a:t>
                </a:r>
                <a:r>
                  <a:rPr lang="zh-CN" altLang="en-US" dirty="0">
                    <a:solidFill>
                      <a:srgbClr val="FF0000"/>
                    </a:solidFill>
                  </a:rPr>
                  <a:t>是一致的</a:t>
                </a:r>
                <a:r>
                  <a:rPr lang="en-US" altLang="zh-CN" dirty="0">
                    <a:solidFill>
                      <a:srgbClr val="FF0000"/>
                    </a:solidFill>
                  </a:rPr>
                  <a:t>:  </a:t>
                </a:r>
                <a:r>
                  <a:rPr lang="zh-CN" altLang="en-US" dirty="0">
                    <a:solidFill>
                      <a:srgbClr val="FF0000"/>
                    </a:solidFill>
                  </a:rPr>
                  <a:t>对于所有事件</a:t>
                </a:r>
                <a:r>
                  <a:rPr lang="en-US" altLang="zh-CN" dirty="0" err="1">
                    <a:solidFill>
                      <a:srgbClr val="FF0000"/>
                    </a:solidFill>
                  </a:rPr>
                  <a:t>e</a:t>
                </a:r>
                <a:r>
                  <a:rPr lang="en-US" altLang="zh-CN" dirty="0" err="1">
                    <a:solidFill>
                      <a:srgbClr val="FF0000"/>
                    </a:solidFill>
                    <a:sym typeface="Symbol" pitchFamily="2" charset="2"/>
                  </a:rPr>
                  <a:t></a:t>
                </a:r>
                <a:r>
                  <a:rPr lang="en-US" altLang="zh-CN" dirty="0" err="1">
                    <a:solidFill>
                      <a:srgbClr val="FF0000"/>
                    </a:solidFill>
                  </a:rPr>
                  <a:t>C</a:t>
                </a:r>
                <a:r>
                  <a:rPr lang="en-US" altLang="zh-CN" dirty="0">
                    <a:solidFill>
                      <a:srgbClr val="FF0000"/>
                    </a:solidFill>
                  </a:rPr>
                  <a:t>, f </a:t>
                </a:r>
                <a:r>
                  <a:rPr lang="en-US" altLang="zh-CN" dirty="0">
                    <a:solidFill>
                      <a:srgbClr val="FF0000"/>
                    </a:solidFill>
                    <a:sym typeface="Symbol" pitchFamily="2" charset="2"/>
                  </a:rPr>
                  <a:t></a:t>
                </a:r>
                <a:r>
                  <a:rPr lang="en-US" altLang="zh-CN" dirty="0">
                    <a:solidFill>
                      <a:srgbClr val="FF0000"/>
                    </a:solidFill>
                  </a:rPr>
                  <a:t> e </a:t>
                </a:r>
                <a:r>
                  <a:rPr lang="en-US" altLang="zh-CN" dirty="0">
                    <a:solidFill>
                      <a:srgbClr val="FF0000"/>
                    </a:solidFill>
                    <a:sym typeface="Symbol" pitchFamily="2" charset="2"/>
                  </a:rPr>
                  <a:t></a:t>
                </a:r>
                <a:r>
                  <a:rPr lang="en-US" altLang="zh-CN" dirty="0">
                    <a:solidFill>
                      <a:srgbClr val="FF0000"/>
                    </a:solidFill>
                  </a:rPr>
                  <a:t> f </a:t>
                </a:r>
                <a:r>
                  <a:rPr lang="en-US" altLang="zh-CN" dirty="0">
                    <a:solidFill>
                      <a:srgbClr val="FF0000"/>
                    </a:solidFill>
                    <a:sym typeface="Symbol" pitchFamily="2" charset="2"/>
                  </a:rPr>
                  <a:t></a:t>
                </a:r>
                <a:r>
                  <a:rPr lang="en-US" altLang="zh-CN" dirty="0">
                    <a:solidFill>
                      <a:srgbClr val="FF0000"/>
                    </a:solidFill>
                  </a:rPr>
                  <a:t> C</a:t>
                </a:r>
              </a:p>
              <a:p>
                <a:pPr lvl="2"/>
                <a:r>
                  <a:rPr lang="zh-CN" altLang="en-US" dirty="0">
                    <a:solidFill>
                      <a:srgbClr val="FF0000"/>
                    </a:solidFill>
                  </a:rPr>
                  <a:t>隐含表达：</a:t>
                </a:r>
                <a:r>
                  <a:rPr lang="en-US" altLang="zh-CN" dirty="0" err="1">
                    <a:solidFill>
                      <a:srgbClr val="FF0000"/>
                    </a:solidFill>
                  </a:rPr>
                  <a:t>e∉C</a:t>
                </a:r>
                <a:r>
                  <a:rPr lang="zh-CN" altLang="en-US" dirty="0">
                    <a:solidFill>
                      <a:srgbClr val="FF0000"/>
                    </a:solidFill>
                  </a:rPr>
                  <a:t>，则</a:t>
                </a:r>
                <a:r>
                  <a:rPr lang="en-US" altLang="zh-CN" dirty="0">
                    <a:solidFill>
                      <a:srgbClr val="FF0000"/>
                    </a:solidFill>
                  </a:rPr>
                  <a:t>f</a:t>
                </a:r>
                <a:r>
                  <a:rPr lang="zh-CN" altLang="en-US" dirty="0">
                    <a:solidFill>
                      <a:srgbClr val="FF0000"/>
                    </a:solidFill>
                  </a:rPr>
                  <a:t>不必属于</a:t>
                </a:r>
                <a:r>
                  <a:rPr lang="en-US" altLang="zh-CN" dirty="0">
                    <a:solidFill>
                      <a:srgbClr val="FF0000"/>
                    </a:solidFill>
                  </a:rPr>
                  <a:t>C</a:t>
                </a:r>
              </a:p>
            </p:txBody>
          </p:sp>
        </mc:Choice>
        <mc:Fallback xmlns="">
          <p:sp>
            <p:nvSpPr>
              <p:cNvPr id="64514" name="Rectangle 3">
                <a:extLst>
                  <a:ext uri="{FF2B5EF4-FFF2-40B4-BE49-F238E27FC236}">
                    <a16:creationId xmlns:a16="http://schemas.microsoft.com/office/drawing/2014/main" id="{E207A397-00DD-124D-94A0-EEFE30C5AC88}"/>
                  </a:ext>
                </a:extLst>
              </p:cNvPr>
              <p:cNvSpPr>
                <a:spLocks noGrp="1" noRot="1" noChangeAspect="1" noMove="1" noResize="1" noEditPoints="1" noAdjustHandles="1" noChangeArrowheads="1" noChangeShapeType="1" noTextEdit="1"/>
              </p:cNvSpPr>
              <p:nvPr>
                <p:ph idx="1"/>
              </p:nvPr>
            </p:nvSpPr>
            <p:spPr>
              <a:blipFill>
                <a:blip r:embed="rId2"/>
                <a:stretch>
                  <a:fillRect l="-965" t="-998"/>
                </a:stretch>
              </a:blipFill>
            </p:spPr>
            <p:txBody>
              <a:bodyPr/>
              <a:lstStyle/>
              <a:p>
                <a:r>
                  <a:rPr lang="zh-CN" altLang="en-US">
                    <a:noFill/>
                  </a:rPr>
                  <a:t> </a:t>
                </a:r>
              </a:p>
            </p:txBody>
          </p:sp>
        </mc:Fallback>
      </mc:AlternateContent>
      <p:sp>
        <p:nvSpPr>
          <p:cNvPr id="2" name="日期占位符 1">
            <a:extLst>
              <a:ext uri="{FF2B5EF4-FFF2-40B4-BE49-F238E27FC236}">
                <a16:creationId xmlns:a16="http://schemas.microsoft.com/office/drawing/2014/main" id="{3CEFF516-7645-3045-B0E1-2C8C0371DFCE}"/>
              </a:ext>
            </a:extLst>
          </p:cNvPr>
          <p:cNvSpPr>
            <a:spLocks noGrp="1"/>
          </p:cNvSpPr>
          <p:nvPr>
            <p:ph type="dt" sz="half" idx="10"/>
          </p:nvPr>
        </p:nvSpPr>
        <p:spPr/>
        <p:txBody>
          <a:bodyPr/>
          <a:lstStyle/>
          <a:p>
            <a:pPr>
              <a:defRPr/>
            </a:pPr>
            <a:fld id="{1383EBD5-D380-D149-B113-B70E4CB0FCD8}" type="datetime1">
              <a:rPr lang="zh-CN" altLang="en-US" smtClean="0"/>
              <a:t>2022/9/15</a:t>
            </a:fld>
            <a:endParaRPr lang="zh-CN" altLang="en-US"/>
          </a:p>
        </p:txBody>
      </p:sp>
      <p:sp>
        <p:nvSpPr>
          <p:cNvPr id="3" name="页脚占位符 2">
            <a:extLst>
              <a:ext uri="{FF2B5EF4-FFF2-40B4-BE49-F238E27FC236}">
                <a16:creationId xmlns:a16="http://schemas.microsoft.com/office/drawing/2014/main" id="{5749608F-472F-F448-8946-08F6344E244F}"/>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A87DD14A-F95A-A947-828C-D3069553AE2E}"/>
              </a:ext>
            </a:extLst>
          </p:cNvPr>
          <p:cNvSpPr>
            <a:spLocks noGrp="1"/>
          </p:cNvSpPr>
          <p:nvPr>
            <p:ph type="sldNum" sz="quarter" idx="12"/>
          </p:nvPr>
        </p:nvSpPr>
        <p:spPr/>
        <p:txBody>
          <a:bodyPr/>
          <a:lstStyle/>
          <a:p>
            <a:pPr>
              <a:defRPr/>
            </a:pPr>
            <a:fld id="{5392737F-CB10-5A4E-975C-5930D278B01B}" type="slidenum">
              <a:rPr lang="zh-CN" altLang="en-US" smtClean="0"/>
              <a:pPr>
                <a:defRPr/>
              </a:pPr>
              <a:t>43</a:t>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6F39D4F0-3580-3449-8D3C-1C4007CC9C46}"/>
              </a:ext>
            </a:extLst>
          </p:cNvPr>
          <p:cNvSpPr>
            <a:spLocks noGrp="1" noChangeArrowheads="1"/>
          </p:cNvSpPr>
          <p:nvPr>
            <p:ph type="title"/>
          </p:nvPr>
        </p:nvSpPr>
        <p:spPr>
          <a:xfrm>
            <a:off x="628650" y="0"/>
            <a:ext cx="7588250" cy="928688"/>
          </a:xfrm>
        </p:spPr>
        <p:txBody>
          <a:bodyPr/>
          <a:lstStyle/>
          <a:p>
            <a:r>
              <a:rPr lang="zh-CN" altLang="en-US"/>
              <a:t>全局状态</a:t>
            </a:r>
          </a:p>
        </p:txBody>
      </p:sp>
      <p:sp>
        <p:nvSpPr>
          <p:cNvPr id="65538" name="Rectangle 3">
            <a:extLst>
              <a:ext uri="{FF2B5EF4-FFF2-40B4-BE49-F238E27FC236}">
                <a16:creationId xmlns:a16="http://schemas.microsoft.com/office/drawing/2014/main" id="{19E23917-37DC-684A-AC76-F0F12E97C699}"/>
              </a:ext>
            </a:extLst>
          </p:cNvPr>
          <p:cNvSpPr>
            <a:spLocks noGrp="1" noChangeArrowheads="1"/>
          </p:cNvSpPr>
          <p:nvPr>
            <p:ph idx="1"/>
          </p:nvPr>
        </p:nvSpPr>
        <p:spPr/>
        <p:txBody>
          <a:bodyPr/>
          <a:lstStyle/>
          <a:p>
            <a:pPr lvl="1"/>
            <a:r>
              <a:rPr lang="zh-CN" altLang="en-US"/>
              <a:t>割集示例</a:t>
            </a:r>
          </a:p>
        </p:txBody>
      </p:sp>
      <p:grpSp>
        <p:nvGrpSpPr>
          <p:cNvPr id="65539" name="Group 62">
            <a:extLst>
              <a:ext uri="{FF2B5EF4-FFF2-40B4-BE49-F238E27FC236}">
                <a16:creationId xmlns:a16="http://schemas.microsoft.com/office/drawing/2014/main" id="{ED9512F7-102D-814C-BB70-0E8EFD4D96C8}"/>
              </a:ext>
            </a:extLst>
          </p:cNvPr>
          <p:cNvGrpSpPr>
            <a:grpSpLocks/>
          </p:cNvGrpSpPr>
          <p:nvPr/>
        </p:nvGrpSpPr>
        <p:grpSpPr bwMode="auto">
          <a:xfrm>
            <a:off x="1073919" y="2132856"/>
            <a:ext cx="7098481" cy="2736304"/>
            <a:chOff x="1066" y="2614"/>
            <a:chExt cx="3395" cy="1483"/>
          </a:xfrm>
        </p:grpSpPr>
        <p:sp>
          <p:nvSpPr>
            <p:cNvPr id="65540" name="AutoShape 5">
              <a:extLst>
                <a:ext uri="{FF2B5EF4-FFF2-40B4-BE49-F238E27FC236}">
                  <a16:creationId xmlns:a16="http://schemas.microsoft.com/office/drawing/2014/main" id="{78E1CC42-6FD6-974D-91DB-A2949B198D0E}"/>
                </a:ext>
              </a:extLst>
            </p:cNvPr>
            <p:cNvSpPr>
              <a:spLocks noChangeAspect="1" noChangeArrowheads="1" noTextEdit="1"/>
            </p:cNvSpPr>
            <p:nvPr/>
          </p:nvSpPr>
          <p:spPr bwMode="auto">
            <a:xfrm>
              <a:off x="1066" y="2614"/>
              <a:ext cx="3292" cy="1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5541" name="Freeform 7">
              <a:extLst>
                <a:ext uri="{FF2B5EF4-FFF2-40B4-BE49-F238E27FC236}">
                  <a16:creationId xmlns:a16="http://schemas.microsoft.com/office/drawing/2014/main" id="{C74757D8-1017-4541-9572-74CDF49054E7}"/>
                </a:ext>
              </a:extLst>
            </p:cNvPr>
            <p:cNvSpPr>
              <a:spLocks/>
            </p:cNvSpPr>
            <p:nvPr/>
          </p:nvSpPr>
          <p:spPr bwMode="auto">
            <a:xfrm>
              <a:off x="3853" y="2844"/>
              <a:ext cx="46" cy="29"/>
            </a:xfrm>
            <a:custGeom>
              <a:avLst/>
              <a:gdLst>
                <a:gd name="T0" fmla="*/ 0 w 46"/>
                <a:gd name="T1" fmla="*/ 15 h 29"/>
                <a:gd name="T2" fmla="*/ 0 w 46"/>
                <a:gd name="T3" fmla="*/ 0 h 29"/>
                <a:gd name="T4" fmla="*/ 46 w 46"/>
                <a:gd name="T5" fmla="*/ 15 h 29"/>
                <a:gd name="T6" fmla="*/ 0 w 46"/>
                <a:gd name="T7" fmla="*/ 29 h 29"/>
                <a:gd name="T8" fmla="*/ 0 w 46"/>
                <a:gd name="T9" fmla="*/ 15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29">
                  <a:moveTo>
                    <a:pt x="0" y="15"/>
                  </a:moveTo>
                  <a:lnTo>
                    <a:pt x="0" y="0"/>
                  </a:lnTo>
                  <a:lnTo>
                    <a:pt x="46" y="15"/>
                  </a:lnTo>
                  <a:lnTo>
                    <a:pt x="0" y="29"/>
                  </a:lnTo>
                  <a:lnTo>
                    <a:pt x="0" y="15"/>
                  </a:lnTo>
                  <a:close/>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42" name="Freeform 8">
              <a:extLst>
                <a:ext uri="{FF2B5EF4-FFF2-40B4-BE49-F238E27FC236}">
                  <a16:creationId xmlns:a16="http://schemas.microsoft.com/office/drawing/2014/main" id="{36E61EC7-588E-0140-B455-B6F37729A7F6}"/>
                </a:ext>
              </a:extLst>
            </p:cNvPr>
            <p:cNvSpPr>
              <a:spLocks/>
            </p:cNvSpPr>
            <p:nvPr/>
          </p:nvSpPr>
          <p:spPr bwMode="auto">
            <a:xfrm>
              <a:off x="3853" y="2844"/>
              <a:ext cx="46" cy="29"/>
            </a:xfrm>
            <a:custGeom>
              <a:avLst/>
              <a:gdLst>
                <a:gd name="T0" fmla="*/ 0 w 46"/>
                <a:gd name="T1" fmla="*/ 15 h 29"/>
                <a:gd name="T2" fmla="*/ 0 w 46"/>
                <a:gd name="T3" fmla="*/ 0 h 29"/>
                <a:gd name="T4" fmla="*/ 46 w 46"/>
                <a:gd name="T5" fmla="*/ 15 h 29"/>
                <a:gd name="T6" fmla="*/ 0 w 46"/>
                <a:gd name="T7" fmla="*/ 29 h 29"/>
                <a:gd name="T8" fmla="*/ 0 w 46"/>
                <a:gd name="T9" fmla="*/ 15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29">
                  <a:moveTo>
                    <a:pt x="0" y="15"/>
                  </a:moveTo>
                  <a:lnTo>
                    <a:pt x="0" y="0"/>
                  </a:lnTo>
                  <a:lnTo>
                    <a:pt x="46" y="15"/>
                  </a:lnTo>
                  <a:lnTo>
                    <a:pt x="0" y="29"/>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43" name="Line 9">
              <a:extLst>
                <a:ext uri="{FF2B5EF4-FFF2-40B4-BE49-F238E27FC236}">
                  <a16:creationId xmlns:a16="http://schemas.microsoft.com/office/drawing/2014/main" id="{0B22D583-6E06-D049-9305-2487BA636FA6}"/>
                </a:ext>
              </a:extLst>
            </p:cNvPr>
            <p:cNvSpPr>
              <a:spLocks noChangeShapeType="1"/>
            </p:cNvSpPr>
            <p:nvPr/>
          </p:nvSpPr>
          <p:spPr bwMode="auto">
            <a:xfrm>
              <a:off x="1204" y="2859"/>
              <a:ext cx="2649" cy="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44" name="Freeform 10">
              <a:extLst>
                <a:ext uri="{FF2B5EF4-FFF2-40B4-BE49-F238E27FC236}">
                  <a16:creationId xmlns:a16="http://schemas.microsoft.com/office/drawing/2014/main" id="{1F417D92-C099-4749-8D3B-BBDF2231E5D0}"/>
                </a:ext>
              </a:extLst>
            </p:cNvPr>
            <p:cNvSpPr>
              <a:spLocks/>
            </p:cNvSpPr>
            <p:nvPr/>
          </p:nvSpPr>
          <p:spPr bwMode="auto">
            <a:xfrm>
              <a:off x="3853" y="3420"/>
              <a:ext cx="46" cy="15"/>
            </a:xfrm>
            <a:custGeom>
              <a:avLst/>
              <a:gdLst>
                <a:gd name="T0" fmla="*/ 0 w 46"/>
                <a:gd name="T1" fmla="*/ 15 h 15"/>
                <a:gd name="T2" fmla="*/ 0 w 46"/>
                <a:gd name="T3" fmla="*/ 0 h 15"/>
                <a:gd name="T4" fmla="*/ 46 w 46"/>
                <a:gd name="T5" fmla="*/ 15 h 15"/>
                <a:gd name="T6" fmla="*/ 0 w 46"/>
                <a:gd name="T7" fmla="*/ 15 h 15"/>
                <a:gd name="T8" fmla="*/ 0 w 46"/>
                <a:gd name="T9" fmla="*/ 15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15">
                  <a:moveTo>
                    <a:pt x="0" y="15"/>
                  </a:moveTo>
                  <a:lnTo>
                    <a:pt x="0" y="0"/>
                  </a:lnTo>
                  <a:lnTo>
                    <a:pt x="46" y="15"/>
                  </a:lnTo>
                  <a:lnTo>
                    <a:pt x="0" y="15"/>
                  </a:lnTo>
                  <a:close/>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45" name="Freeform 11">
              <a:extLst>
                <a:ext uri="{FF2B5EF4-FFF2-40B4-BE49-F238E27FC236}">
                  <a16:creationId xmlns:a16="http://schemas.microsoft.com/office/drawing/2014/main" id="{227412FD-985E-F345-80B5-D664F338B0AB}"/>
                </a:ext>
              </a:extLst>
            </p:cNvPr>
            <p:cNvSpPr>
              <a:spLocks/>
            </p:cNvSpPr>
            <p:nvPr/>
          </p:nvSpPr>
          <p:spPr bwMode="auto">
            <a:xfrm>
              <a:off x="3853" y="3420"/>
              <a:ext cx="46" cy="15"/>
            </a:xfrm>
            <a:custGeom>
              <a:avLst/>
              <a:gdLst>
                <a:gd name="T0" fmla="*/ 0 w 46"/>
                <a:gd name="T1" fmla="*/ 15 h 15"/>
                <a:gd name="T2" fmla="*/ 0 w 46"/>
                <a:gd name="T3" fmla="*/ 0 h 15"/>
                <a:gd name="T4" fmla="*/ 46 w 46"/>
                <a:gd name="T5" fmla="*/ 15 h 15"/>
                <a:gd name="T6" fmla="*/ 0 w 46"/>
                <a:gd name="T7" fmla="*/ 15 h 15"/>
                <a:gd name="T8" fmla="*/ 0 w 46"/>
                <a:gd name="T9" fmla="*/ 15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15">
                  <a:moveTo>
                    <a:pt x="0" y="15"/>
                  </a:moveTo>
                  <a:lnTo>
                    <a:pt x="0" y="0"/>
                  </a:lnTo>
                  <a:lnTo>
                    <a:pt x="46" y="15"/>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46" name="Line 12">
              <a:extLst>
                <a:ext uri="{FF2B5EF4-FFF2-40B4-BE49-F238E27FC236}">
                  <a16:creationId xmlns:a16="http://schemas.microsoft.com/office/drawing/2014/main" id="{599DF9B6-8E83-8C46-92DC-843AB1D16AE9}"/>
                </a:ext>
              </a:extLst>
            </p:cNvPr>
            <p:cNvSpPr>
              <a:spLocks noChangeShapeType="1"/>
            </p:cNvSpPr>
            <p:nvPr/>
          </p:nvSpPr>
          <p:spPr bwMode="auto">
            <a:xfrm>
              <a:off x="1204" y="3435"/>
              <a:ext cx="2649" cy="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47" name="Line 13">
              <a:extLst>
                <a:ext uri="{FF2B5EF4-FFF2-40B4-BE49-F238E27FC236}">
                  <a16:creationId xmlns:a16="http://schemas.microsoft.com/office/drawing/2014/main" id="{BC90B561-7D4B-554F-B820-D3B35E6E25F3}"/>
                </a:ext>
              </a:extLst>
            </p:cNvPr>
            <p:cNvSpPr>
              <a:spLocks noChangeShapeType="1"/>
            </p:cNvSpPr>
            <p:nvPr/>
          </p:nvSpPr>
          <p:spPr bwMode="auto">
            <a:xfrm>
              <a:off x="1204" y="2787"/>
              <a:ext cx="0" cy="73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48" name="Oval 14">
              <a:extLst>
                <a:ext uri="{FF2B5EF4-FFF2-40B4-BE49-F238E27FC236}">
                  <a16:creationId xmlns:a16="http://schemas.microsoft.com/office/drawing/2014/main" id="{B3F98070-0749-7241-A179-A6A183A151D9}"/>
                </a:ext>
              </a:extLst>
            </p:cNvPr>
            <p:cNvSpPr>
              <a:spLocks noChangeArrowheads="1"/>
            </p:cNvSpPr>
            <p:nvPr/>
          </p:nvSpPr>
          <p:spPr bwMode="auto">
            <a:xfrm>
              <a:off x="1725" y="2835"/>
              <a:ext cx="36" cy="48"/>
            </a:xfrm>
            <a:prstGeom prst="ellipse">
              <a:avLst/>
            </a:prstGeom>
            <a:solidFill>
              <a:srgbClr val="000000"/>
            </a:solidFill>
            <a:ln w="1746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65549" name="Oval 15">
              <a:extLst>
                <a:ext uri="{FF2B5EF4-FFF2-40B4-BE49-F238E27FC236}">
                  <a16:creationId xmlns:a16="http://schemas.microsoft.com/office/drawing/2014/main" id="{19458AED-7C36-2843-958A-E4B40036C64B}"/>
                </a:ext>
              </a:extLst>
            </p:cNvPr>
            <p:cNvSpPr>
              <a:spLocks noChangeArrowheads="1"/>
            </p:cNvSpPr>
            <p:nvPr/>
          </p:nvSpPr>
          <p:spPr bwMode="auto">
            <a:xfrm>
              <a:off x="2080" y="2835"/>
              <a:ext cx="36" cy="48"/>
            </a:xfrm>
            <a:prstGeom prst="ellipse">
              <a:avLst/>
            </a:prstGeom>
            <a:solidFill>
              <a:srgbClr val="000000"/>
            </a:solidFill>
            <a:ln w="1746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65550" name="Freeform 16">
              <a:extLst>
                <a:ext uri="{FF2B5EF4-FFF2-40B4-BE49-F238E27FC236}">
                  <a16:creationId xmlns:a16="http://schemas.microsoft.com/office/drawing/2014/main" id="{0B78D2F9-ED90-9045-B223-761AC96BE080}"/>
                </a:ext>
              </a:extLst>
            </p:cNvPr>
            <p:cNvSpPr>
              <a:spLocks/>
            </p:cNvSpPr>
            <p:nvPr/>
          </p:nvSpPr>
          <p:spPr bwMode="auto">
            <a:xfrm>
              <a:off x="2270" y="3334"/>
              <a:ext cx="58" cy="57"/>
            </a:xfrm>
            <a:custGeom>
              <a:avLst/>
              <a:gdLst>
                <a:gd name="T0" fmla="*/ 12 w 58"/>
                <a:gd name="T1" fmla="*/ 14 h 57"/>
                <a:gd name="T2" fmla="*/ 12 w 58"/>
                <a:gd name="T3" fmla="*/ 0 h 57"/>
                <a:gd name="T4" fmla="*/ 58 w 58"/>
                <a:gd name="T5" fmla="*/ 57 h 57"/>
                <a:gd name="T6" fmla="*/ 0 w 58"/>
                <a:gd name="T7" fmla="*/ 43 h 57"/>
                <a:gd name="T8" fmla="*/ 12 w 58"/>
                <a:gd name="T9" fmla="*/ 14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57">
                  <a:moveTo>
                    <a:pt x="12" y="14"/>
                  </a:moveTo>
                  <a:lnTo>
                    <a:pt x="12" y="0"/>
                  </a:lnTo>
                  <a:lnTo>
                    <a:pt x="58" y="57"/>
                  </a:lnTo>
                  <a:lnTo>
                    <a:pt x="0" y="43"/>
                  </a:lnTo>
                  <a:lnTo>
                    <a:pt x="12" y="14"/>
                  </a:lnTo>
                  <a:close/>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51" name="Freeform 17">
              <a:extLst>
                <a:ext uri="{FF2B5EF4-FFF2-40B4-BE49-F238E27FC236}">
                  <a16:creationId xmlns:a16="http://schemas.microsoft.com/office/drawing/2014/main" id="{ACDB5AB9-3777-A74E-925B-E716282F4E3F}"/>
                </a:ext>
              </a:extLst>
            </p:cNvPr>
            <p:cNvSpPr>
              <a:spLocks/>
            </p:cNvSpPr>
            <p:nvPr/>
          </p:nvSpPr>
          <p:spPr bwMode="auto">
            <a:xfrm>
              <a:off x="2270" y="3334"/>
              <a:ext cx="58" cy="57"/>
            </a:xfrm>
            <a:custGeom>
              <a:avLst/>
              <a:gdLst>
                <a:gd name="T0" fmla="*/ 12 w 58"/>
                <a:gd name="T1" fmla="*/ 14 h 57"/>
                <a:gd name="T2" fmla="*/ 12 w 58"/>
                <a:gd name="T3" fmla="*/ 0 h 57"/>
                <a:gd name="T4" fmla="*/ 58 w 58"/>
                <a:gd name="T5" fmla="*/ 57 h 57"/>
                <a:gd name="T6" fmla="*/ 0 w 58"/>
                <a:gd name="T7" fmla="*/ 43 h 57"/>
                <a:gd name="T8" fmla="*/ 12 w 58"/>
                <a:gd name="T9" fmla="*/ 14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57">
                  <a:moveTo>
                    <a:pt x="12" y="14"/>
                  </a:moveTo>
                  <a:lnTo>
                    <a:pt x="12" y="0"/>
                  </a:lnTo>
                  <a:lnTo>
                    <a:pt x="58" y="57"/>
                  </a:lnTo>
                  <a:lnTo>
                    <a:pt x="0" y="43"/>
                  </a:lnTo>
                  <a:lnTo>
                    <a:pt x="12"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52" name="Line 18">
              <a:extLst>
                <a:ext uri="{FF2B5EF4-FFF2-40B4-BE49-F238E27FC236}">
                  <a16:creationId xmlns:a16="http://schemas.microsoft.com/office/drawing/2014/main" id="{42B809CC-71A7-094A-AEAC-CE70F8351FC7}"/>
                </a:ext>
              </a:extLst>
            </p:cNvPr>
            <p:cNvSpPr>
              <a:spLocks noChangeShapeType="1"/>
            </p:cNvSpPr>
            <p:nvPr/>
          </p:nvSpPr>
          <p:spPr bwMode="auto">
            <a:xfrm>
              <a:off x="1720" y="2830"/>
              <a:ext cx="550" cy="51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53" name="Freeform 19">
              <a:extLst>
                <a:ext uri="{FF2B5EF4-FFF2-40B4-BE49-F238E27FC236}">
                  <a16:creationId xmlns:a16="http://schemas.microsoft.com/office/drawing/2014/main" id="{A677BDEF-92D4-4C4D-9643-DEE530FE5972}"/>
                </a:ext>
              </a:extLst>
            </p:cNvPr>
            <p:cNvSpPr>
              <a:spLocks/>
            </p:cNvSpPr>
            <p:nvPr/>
          </p:nvSpPr>
          <p:spPr bwMode="auto">
            <a:xfrm>
              <a:off x="3280" y="2902"/>
              <a:ext cx="34" cy="72"/>
            </a:xfrm>
            <a:custGeom>
              <a:avLst/>
              <a:gdLst>
                <a:gd name="T0" fmla="*/ 11 w 34"/>
                <a:gd name="T1" fmla="*/ 58 h 72"/>
                <a:gd name="T2" fmla="*/ 0 w 34"/>
                <a:gd name="T3" fmla="*/ 43 h 72"/>
                <a:gd name="T4" fmla="*/ 34 w 34"/>
                <a:gd name="T5" fmla="*/ 0 h 72"/>
                <a:gd name="T6" fmla="*/ 23 w 34"/>
                <a:gd name="T7" fmla="*/ 72 h 72"/>
                <a:gd name="T8" fmla="*/ 11 w 34"/>
                <a:gd name="T9" fmla="*/ 58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72">
                  <a:moveTo>
                    <a:pt x="11" y="58"/>
                  </a:moveTo>
                  <a:lnTo>
                    <a:pt x="0" y="43"/>
                  </a:lnTo>
                  <a:lnTo>
                    <a:pt x="34" y="0"/>
                  </a:lnTo>
                  <a:lnTo>
                    <a:pt x="23" y="72"/>
                  </a:lnTo>
                  <a:lnTo>
                    <a:pt x="11" y="58"/>
                  </a:lnTo>
                  <a:close/>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54" name="Freeform 20">
              <a:extLst>
                <a:ext uri="{FF2B5EF4-FFF2-40B4-BE49-F238E27FC236}">
                  <a16:creationId xmlns:a16="http://schemas.microsoft.com/office/drawing/2014/main" id="{886CE38B-FC14-F84B-89F0-C734186529F3}"/>
                </a:ext>
              </a:extLst>
            </p:cNvPr>
            <p:cNvSpPr>
              <a:spLocks/>
            </p:cNvSpPr>
            <p:nvPr/>
          </p:nvSpPr>
          <p:spPr bwMode="auto">
            <a:xfrm>
              <a:off x="3280" y="2902"/>
              <a:ext cx="34" cy="72"/>
            </a:xfrm>
            <a:custGeom>
              <a:avLst/>
              <a:gdLst>
                <a:gd name="T0" fmla="*/ 11 w 34"/>
                <a:gd name="T1" fmla="*/ 58 h 72"/>
                <a:gd name="T2" fmla="*/ 0 w 34"/>
                <a:gd name="T3" fmla="*/ 43 h 72"/>
                <a:gd name="T4" fmla="*/ 34 w 34"/>
                <a:gd name="T5" fmla="*/ 0 h 72"/>
                <a:gd name="T6" fmla="*/ 23 w 34"/>
                <a:gd name="T7" fmla="*/ 72 h 72"/>
                <a:gd name="T8" fmla="*/ 11 w 34"/>
                <a:gd name="T9" fmla="*/ 58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72">
                  <a:moveTo>
                    <a:pt x="11" y="58"/>
                  </a:moveTo>
                  <a:lnTo>
                    <a:pt x="0" y="43"/>
                  </a:lnTo>
                  <a:lnTo>
                    <a:pt x="34" y="0"/>
                  </a:lnTo>
                  <a:lnTo>
                    <a:pt x="23" y="72"/>
                  </a:lnTo>
                  <a:lnTo>
                    <a:pt x="11"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55" name="Line 21">
              <a:extLst>
                <a:ext uri="{FF2B5EF4-FFF2-40B4-BE49-F238E27FC236}">
                  <a16:creationId xmlns:a16="http://schemas.microsoft.com/office/drawing/2014/main" id="{577B3CCD-C480-934C-BBAA-35D332D8B900}"/>
                </a:ext>
              </a:extLst>
            </p:cNvPr>
            <p:cNvSpPr>
              <a:spLocks noChangeShapeType="1"/>
            </p:cNvSpPr>
            <p:nvPr/>
          </p:nvSpPr>
          <p:spPr bwMode="auto">
            <a:xfrm flipV="1">
              <a:off x="3096" y="2960"/>
              <a:ext cx="195" cy="4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56" name="Rectangle 22">
              <a:extLst>
                <a:ext uri="{FF2B5EF4-FFF2-40B4-BE49-F238E27FC236}">
                  <a16:creationId xmlns:a16="http://schemas.microsoft.com/office/drawing/2014/main" id="{32E5DFE3-50F2-8742-A721-1516456B6A9A}"/>
                </a:ext>
              </a:extLst>
            </p:cNvPr>
            <p:cNvSpPr>
              <a:spLocks noChangeArrowheads="1"/>
            </p:cNvSpPr>
            <p:nvPr/>
          </p:nvSpPr>
          <p:spPr bwMode="auto">
            <a:xfrm>
              <a:off x="1835" y="3061"/>
              <a:ext cx="9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m</a:t>
              </a:r>
              <a:endParaRPr lang="en-US" altLang="zh-CN" sz="1800">
                <a:latin typeface="Tahoma" panose="020B0604030504040204" pitchFamily="34" charset="0"/>
              </a:endParaRPr>
            </a:p>
          </p:txBody>
        </p:sp>
        <p:sp>
          <p:nvSpPr>
            <p:cNvPr id="65557" name="Rectangle 23">
              <a:extLst>
                <a:ext uri="{FF2B5EF4-FFF2-40B4-BE49-F238E27FC236}">
                  <a16:creationId xmlns:a16="http://schemas.microsoft.com/office/drawing/2014/main" id="{A90F1241-0687-C841-9612-394F4E707752}"/>
                </a:ext>
              </a:extLst>
            </p:cNvPr>
            <p:cNvSpPr>
              <a:spLocks noChangeArrowheads="1"/>
            </p:cNvSpPr>
            <p:nvPr/>
          </p:nvSpPr>
          <p:spPr bwMode="auto">
            <a:xfrm>
              <a:off x="1903" y="3132"/>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Arial" panose="020B0604020202020204" pitchFamily="34" charset="0"/>
                </a:rPr>
                <a:t>1</a:t>
              </a:r>
              <a:endParaRPr lang="en-US" altLang="zh-CN" sz="1800">
                <a:latin typeface="Tahoma" panose="020B0604030504040204" pitchFamily="34" charset="0"/>
              </a:endParaRPr>
            </a:p>
          </p:txBody>
        </p:sp>
        <p:sp>
          <p:nvSpPr>
            <p:cNvPr id="65558" name="Rectangle 24">
              <a:extLst>
                <a:ext uri="{FF2B5EF4-FFF2-40B4-BE49-F238E27FC236}">
                  <a16:creationId xmlns:a16="http://schemas.microsoft.com/office/drawing/2014/main" id="{F83FACD0-8CD1-F448-BDBE-30DA8EAAF70E}"/>
                </a:ext>
              </a:extLst>
            </p:cNvPr>
            <p:cNvSpPr>
              <a:spLocks noChangeArrowheads="1"/>
            </p:cNvSpPr>
            <p:nvPr/>
          </p:nvSpPr>
          <p:spPr bwMode="auto">
            <a:xfrm>
              <a:off x="3280" y="3089"/>
              <a:ext cx="9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m</a:t>
              </a:r>
              <a:endParaRPr lang="en-US" altLang="zh-CN" sz="1800">
                <a:latin typeface="Tahoma" panose="020B0604030504040204" pitchFamily="34" charset="0"/>
              </a:endParaRPr>
            </a:p>
          </p:txBody>
        </p:sp>
        <p:sp>
          <p:nvSpPr>
            <p:cNvPr id="65559" name="Rectangle 25">
              <a:extLst>
                <a:ext uri="{FF2B5EF4-FFF2-40B4-BE49-F238E27FC236}">
                  <a16:creationId xmlns:a16="http://schemas.microsoft.com/office/drawing/2014/main" id="{D0DD8377-9CCF-C749-ACBA-F6A4B73316F2}"/>
                </a:ext>
              </a:extLst>
            </p:cNvPr>
            <p:cNvSpPr>
              <a:spLocks noChangeArrowheads="1"/>
            </p:cNvSpPr>
            <p:nvPr/>
          </p:nvSpPr>
          <p:spPr bwMode="auto">
            <a:xfrm>
              <a:off x="3349" y="3161"/>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Arial" panose="020B0604020202020204" pitchFamily="34" charset="0"/>
                </a:rPr>
                <a:t>2</a:t>
              </a:r>
              <a:endParaRPr lang="en-US" altLang="zh-CN" sz="1800">
                <a:latin typeface="Tahoma" panose="020B0604030504040204" pitchFamily="34" charset="0"/>
              </a:endParaRPr>
            </a:p>
          </p:txBody>
        </p:sp>
        <p:sp>
          <p:nvSpPr>
            <p:cNvPr id="65560" name="Rectangle 26">
              <a:extLst>
                <a:ext uri="{FF2B5EF4-FFF2-40B4-BE49-F238E27FC236}">
                  <a16:creationId xmlns:a16="http://schemas.microsoft.com/office/drawing/2014/main" id="{411E9E26-1FC7-A049-B5F9-0E9B5673ECBC}"/>
                </a:ext>
              </a:extLst>
            </p:cNvPr>
            <p:cNvSpPr>
              <a:spLocks noChangeArrowheads="1"/>
            </p:cNvSpPr>
            <p:nvPr/>
          </p:nvSpPr>
          <p:spPr bwMode="auto">
            <a:xfrm>
              <a:off x="1066" y="2830"/>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dirty="0">
                  <a:solidFill>
                    <a:srgbClr val="000000"/>
                  </a:solidFill>
                  <a:latin typeface="Arial" panose="020B0604020202020204" pitchFamily="34" charset="0"/>
                </a:rPr>
                <a:t>p</a:t>
              </a:r>
              <a:endParaRPr lang="en-US" altLang="zh-CN" sz="1800" dirty="0">
                <a:latin typeface="Tahoma" panose="020B0604030504040204" pitchFamily="34" charset="0"/>
              </a:endParaRPr>
            </a:p>
          </p:txBody>
        </p:sp>
        <p:sp>
          <p:nvSpPr>
            <p:cNvPr id="65561" name="Rectangle 27">
              <a:extLst>
                <a:ext uri="{FF2B5EF4-FFF2-40B4-BE49-F238E27FC236}">
                  <a16:creationId xmlns:a16="http://schemas.microsoft.com/office/drawing/2014/main" id="{FFFBFE2B-DD82-E84B-AA84-2559D74AD4E8}"/>
                </a:ext>
              </a:extLst>
            </p:cNvPr>
            <p:cNvSpPr>
              <a:spLocks noChangeArrowheads="1"/>
            </p:cNvSpPr>
            <p:nvPr/>
          </p:nvSpPr>
          <p:spPr bwMode="auto">
            <a:xfrm>
              <a:off x="1112" y="2902"/>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Arial" panose="020B0604020202020204" pitchFamily="34" charset="0"/>
                </a:rPr>
                <a:t>1</a:t>
              </a:r>
              <a:endParaRPr lang="en-US" altLang="zh-CN" sz="1800">
                <a:latin typeface="Tahoma" panose="020B0604030504040204" pitchFamily="34" charset="0"/>
              </a:endParaRPr>
            </a:p>
          </p:txBody>
        </p:sp>
        <p:sp>
          <p:nvSpPr>
            <p:cNvPr id="65562" name="Rectangle 28">
              <a:extLst>
                <a:ext uri="{FF2B5EF4-FFF2-40B4-BE49-F238E27FC236}">
                  <a16:creationId xmlns:a16="http://schemas.microsoft.com/office/drawing/2014/main" id="{027CFEF7-8422-6A40-A7C3-B5A871DC4FCD}"/>
                </a:ext>
              </a:extLst>
            </p:cNvPr>
            <p:cNvSpPr>
              <a:spLocks noChangeArrowheads="1"/>
            </p:cNvSpPr>
            <p:nvPr/>
          </p:nvSpPr>
          <p:spPr bwMode="auto">
            <a:xfrm>
              <a:off x="1066" y="3363"/>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p</a:t>
              </a:r>
              <a:endParaRPr lang="en-US" altLang="zh-CN" sz="1800">
                <a:latin typeface="Tahoma" panose="020B0604030504040204" pitchFamily="34" charset="0"/>
              </a:endParaRPr>
            </a:p>
          </p:txBody>
        </p:sp>
        <p:sp>
          <p:nvSpPr>
            <p:cNvPr id="65563" name="Rectangle 29">
              <a:extLst>
                <a:ext uri="{FF2B5EF4-FFF2-40B4-BE49-F238E27FC236}">
                  <a16:creationId xmlns:a16="http://schemas.microsoft.com/office/drawing/2014/main" id="{C625E376-28CA-3943-AA22-954A7E4E67DE}"/>
                </a:ext>
              </a:extLst>
            </p:cNvPr>
            <p:cNvSpPr>
              <a:spLocks noChangeArrowheads="1"/>
            </p:cNvSpPr>
            <p:nvPr/>
          </p:nvSpPr>
          <p:spPr bwMode="auto">
            <a:xfrm>
              <a:off x="1112" y="3435"/>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Arial" panose="020B0604020202020204" pitchFamily="34" charset="0"/>
                </a:rPr>
                <a:t>2</a:t>
              </a:r>
              <a:endParaRPr lang="en-US" altLang="zh-CN" sz="1800">
                <a:latin typeface="Tahoma" panose="020B0604030504040204" pitchFamily="34" charset="0"/>
              </a:endParaRPr>
            </a:p>
          </p:txBody>
        </p:sp>
        <p:sp>
          <p:nvSpPr>
            <p:cNvPr id="65564" name="Rectangle 30">
              <a:extLst>
                <a:ext uri="{FF2B5EF4-FFF2-40B4-BE49-F238E27FC236}">
                  <a16:creationId xmlns:a16="http://schemas.microsoft.com/office/drawing/2014/main" id="{EE618D12-AD27-2443-8D39-EF7D1087202B}"/>
                </a:ext>
              </a:extLst>
            </p:cNvPr>
            <p:cNvSpPr>
              <a:spLocks noChangeArrowheads="1"/>
            </p:cNvSpPr>
            <p:nvPr/>
          </p:nvSpPr>
          <p:spPr bwMode="auto">
            <a:xfrm>
              <a:off x="3945" y="3329"/>
              <a:ext cx="5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600">
                  <a:latin typeface="Tahoma" panose="020B0604030504040204" pitchFamily="34" charset="0"/>
                </a:rPr>
                <a:t>物理时间</a:t>
              </a:r>
            </a:p>
          </p:txBody>
        </p:sp>
        <p:sp>
          <p:nvSpPr>
            <p:cNvPr id="65565" name="Oval 32">
              <a:extLst>
                <a:ext uri="{FF2B5EF4-FFF2-40B4-BE49-F238E27FC236}">
                  <a16:creationId xmlns:a16="http://schemas.microsoft.com/office/drawing/2014/main" id="{9C631410-E2A0-9C4F-B675-B4BBEB24E5BB}"/>
                </a:ext>
              </a:extLst>
            </p:cNvPr>
            <p:cNvSpPr>
              <a:spLocks noChangeArrowheads="1"/>
            </p:cNvSpPr>
            <p:nvPr/>
          </p:nvSpPr>
          <p:spPr bwMode="auto">
            <a:xfrm>
              <a:off x="3319" y="2835"/>
              <a:ext cx="36" cy="48"/>
            </a:xfrm>
            <a:prstGeom prst="ellipse">
              <a:avLst/>
            </a:prstGeom>
            <a:solidFill>
              <a:srgbClr val="000000"/>
            </a:solidFill>
            <a:ln w="1746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65566" name="Freeform 33">
              <a:extLst>
                <a:ext uri="{FF2B5EF4-FFF2-40B4-BE49-F238E27FC236}">
                  <a16:creationId xmlns:a16="http://schemas.microsoft.com/office/drawing/2014/main" id="{8EA10562-1832-5644-AFF3-0B47AA130954}"/>
                </a:ext>
              </a:extLst>
            </p:cNvPr>
            <p:cNvSpPr>
              <a:spLocks/>
            </p:cNvSpPr>
            <p:nvPr/>
          </p:nvSpPr>
          <p:spPr bwMode="auto">
            <a:xfrm>
              <a:off x="1559" y="2657"/>
              <a:ext cx="941" cy="1123"/>
            </a:xfrm>
            <a:custGeom>
              <a:avLst/>
              <a:gdLst>
                <a:gd name="T0" fmla="*/ 0 w 941"/>
                <a:gd name="T1" fmla="*/ 0 h 1123"/>
                <a:gd name="T2" fmla="*/ 23 w 941"/>
                <a:gd name="T3" fmla="*/ 173 h 1123"/>
                <a:gd name="T4" fmla="*/ 103 w 941"/>
                <a:gd name="T5" fmla="*/ 274 h 1123"/>
                <a:gd name="T6" fmla="*/ 218 w 941"/>
                <a:gd name="T7" fmla="*/ 331 h 1123"/>
                <a:gd name="T8" fmla="*/ 344 w 941"/>
                <a:gd name="T9" fmla="*/ 375 h 1123"/>
                <a:gd name="T10" fmla="*/ 631 w 941"/>
                <a:gd name="T11" fmla="*/ 447 h 1123"/>
                <a:gd name="T12" fmla="*/ 757 w 941"/>
                <a:gd name="T13" fmla="*/ 519 h 1123"/>
                <a:gd name="T14" fmla="*/ 861 w 941"/>
                <a:gd name="T15" fmla="*/ 619 h 1123"/>
                <a:gd name="T16" fmla="*/ 906 w 941"/>
                <a:gd name="T17" fmla="*/ 734 h 1123"/>
                <a:gd name="T18" fmla="*/ 918 w 941"/>
                <a:gd name="T19" fmla="*/ 864 h 1123"/>
                <a:gd name="T20" fmla="*/ 941 w 941"/>
                <a:gd name="T21" fmla="*/ 1123 h 11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1" h="1123">
                  <a:moveTo>
                    <a:pt x="0" y="0"/>
                  </a:moveTo>
                  <a:lnTo>
                    <a:pt x="23" y="173"/>
                  </a:lnTo>
                  <a:lnTo>
                    <a:pt x="103" y="274"/>
                  </a:lnTo>
                  <a:lnTo>
                    <a:pt x="218" y="331"/>
                  </a:lnTo>
                  <a:lnTo>
                    <a:pt x="344" y="375"/>
                  </a:lnTo>
                  <a:lnTo>
                    <a:pt x="631" y="447"/>
                  </a:lnTo>
                  <a:lnTo>
                    <a:pt x="757" y="519"/>
                  </a:lnTo>
                  <a:lnTo>
                    <a:pt x="861" y="619"/>
                  </a:lnTo>
                  <a:lnTo>
                    <a:pt x="906" y="734"/>
                  </a:lnTo>
                  <a:lnTo>
                    <a:pt x="918" y="864"/>
                  </a:lnTo>
                  <a:lnTo>
                    <a:pt x="941" y="1123"/>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67" name="Oval 34">
              <a:extLst>
                <a:ext uri="{FF2B5EF4-FFF2-40B4-BE49-F238E27FC236}">
                  <a16:creationId xmlns:a16="http://schemas.microsoft.com/office/drawing/2014/main" id="{E1EF8D51-C323-B64B-8F64-4735FB136200}"/>
                </a:ext>
              </a:extLst>
            </p:cNvPr>
            <p:cNvSpPr>
              <a:spLocks noChangeArrowheads="1"/>
            </p:cNvSpPr>
            <p:nvPr/>
          </p:nvSpPr>
          <p:spPr bwMode="auto">
            <a:xfrm>
              <a:off x="1392" y="2835"/>
              <a:ext cx="36" cy="48"/>
            </a:xfrm>
            <a:prstGeom prst="ellipse">
              <a:avLst/>
            </a:prstGeom>
            <a:solidFill>
              <a:srgbClr val="000000"/>
            </a:solidFill>
            <a:ln w="1746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65568" name="Rectangle 35">
              <a:extLst>
                <a:ext uri="{FF2B5EF4-FFF2-40B4-BE49-F238E27FC236}">
                  <a16:creationId xmlns:a16="http://schemas.microsoft.com/office/drawing/2014/main" id="{66376DC7-E941-9348-9164-FDF1627C0B4E}"/>
                </a:ext>
              </a:extLst>
            </p:cNvPr>
            <p:cNvSpPr>
              <a:spLocks noChangeArrowheads="1"/>
            </p:cNvSpPr>
            <p:nvPr/>
          </p:nvSpPr>
          <p:spPr bwMode="auto">
            <a:xfrm>
              <a:off x="1364" y="2643"/>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e</a:t>
              </a:r>
              <a:endParaRPr lang="en-US" altLang="zh-CN" sz="1800">
                <a:latin typeface="Tahoma" panose="020B0604030504040204" pitchFamily="34" charset="0"/>
              </a:endParaRPr>
            </a:p>
          </p:txBody>
        </p:sp>
        <p:sp>
          <p:nvSpPr>
            <p:cNvPr id="65569" name="Rectangle 36">
              <a:extLst>
                <a:ext uri="{FF2B5EF4-FFF2-40B4-BE49-F238E27FC236}">
                  <a16:creationId xmlns:a16="http://schemas.microsoft.com/office/drawing/2014/main" id="{CEE62220-0520-854F-8D19-8670CC6A91C0}"/>
                </a:ext>
              </a:extLst>
            </p:cNvPr>
            <p:cNvSpPr>
              <a:spLocks noChangeArrowheads="1"/>
            </p:cNvSpPr>
            <p:nvPr/>
          </p:nvSpPr>
          <p:spPr bwMode="auto">
            <a:xfrm>
              <a:off x="1422" y="2715"/>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Helvetica" pitchFamily="2" charset="0"/>
                </a:rPr>
                <a:t>1</a:t>
              </a:r>
              <a:endParaRPr lang="en-US" altLang="zh-CN" sz="1800">
                <a:latin typeface="Tahoma" panose="020B0604030504040204" pitchFamily="34" charset="0"/>
              </a:endParaRPr>
            </a:p>
          </p:txBody>
        </p:sp>
        <p:sp>
          <p:nvSpPr>
            <p:cNvPr id="65570" name="Rectangle 37">
              <a:extLst>
                <a:ext uri="{FF2B5EF4-FFF2-40B4-BE49-F238E27FC236}">
                  <a16:creationId xmlns:a16="http://schemas.microsoft.com/office/drawing/2014/main" id="{0711C089-6412-5141-860E-74441A2272BA}"/>
                </a:ext>
              </a:extLst>
            </p:cNvPr>
            <p:cNvSpPr>
              <a:spLocks noChangeArrowheads="1"/>
            </p:cNvSpPr>
            <p:nvPr/>
          </p:nvSpPr>
          <p:spPr bwMode="auto">
            <a:xfrm>
              <a:off x="1422" y="2614"/>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Helvetica" pitchFamily="2" charset="0"/>
                </a:rPr>
                <a:t>0</a:t>
              </a:r>
              <a:endParaRPr lang="en-US" altLang="zh-CN" sz="1800">
                <a:latin typeface="Tahoma" panose="020B0604030504040204" pitchFamily="34" charset="0"/>
              </a:endParaRPr>
            </a:p>
          </p:txBody>
        </p:sp>
        <p:sp>
          <p:nvSpPr>
            <p:cNvPr id="65571" name="Freeform 38">
              <a:extLst>
                <a:ext uri="{FF2B5EF4-FFF2-40B4-BE49-F238E27FC236}">
                  <a16:creationId xmlns:a16="http://schemas.microsoft.com/office/drawing/2014/main" id="{901A68F8-FD41-EB4F-8559-80A4DD12DA84}"/>
                </a:ext>
              </a:extLst>
            </p:cNvPr>
            <p:cNvSpPr>
              <a:spLocks/>
            </p:cNvSpPr>
            <p:nvPr/>
          </p:nvSpPr>
          <p:spPr bwMode="auto">
            <a:xfrm>
              <a:off x="2787" y="2715"/>
              <a:ext cx="745" cy="1195"/>
            </a:xfrm>
            <a:custGeom>
              <a:avLst/>
              <a:gdLst>
                <a:gd name="T0" fmla="*/ 745 w 745"/>
                <a:gd name="T1" fmla="*/ 1195 h 1195"/>
                <a:gd name="T2" fmla="*/ 722 w 745"/>
                <a:gd name="T3" fmla="*/ 993 h 1195"/>
                <a:gd name="T4" fmla="*/ 676 w 745"/>
                <a:gd name="T5" fmla="*/ 849 h 1195"/>
                <a:gd name="T6" fmla="*/ 585 w 745"/>
                <a:gd name="T7" fmla="*/ 734 h 1195"/>
                <a:gd name="T8" fmla="*/ 481 w 745"/>
                <a:gd name="T9" fmla="*/ 648 h 1195"/>
                <a:gd name="T10" fmla="*/ 263 w 745"/>
                <a:gd name="T11" fmla="*/ 504 h 1195"/>
                <a:gd name="T12" fmla="*/ 160 w 745"/>
                <a:gd name="T13" fmla="*/ 417 h 1195"/>
                <a:gd name="T14" fmla="*/ 68 w 745"/>
                <a:gd name="T15" fmla="*/ 317 h 1195"/>
                <a:gd name="T16" fmla="*/ 0 w 745"/>
                <a:gd name="T17" fmla="*/ 158 h 1195"/>
                <a:gd name="T18" fmla="*/ 11 w 745"/>
                <a:gd name="T19" fmla="*/ 0 h 1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5" h="1195">
                  <a:moveTo>
                    <a:pt x="745" y="1195"/>
                  </a:moveTo>
                  <a:lnTo>
                    <a:pt x="722" y="993"/>
                  </a:lnTo>
                  <a:lnTo>
                    <a:pt x="676" y="849"/>
                  </a:lnTo>
                  <a:lnTo>
                    <a:pt x="585" y="734"/>
                  </a:lnTo>
                  <a:lnTo>
                    <a:pt x="481" y="648"/>
                  </a:lnTo>
                  <a:lnTo>
                    <a:pt x="263" y="504"/>
                  </a:lnTo>
                  <a:lnTo>
                    <a:pt x="160" y="417"/>
                  </a:lnTo>
                  <a:lnTo>
                    <a:pt x="68" y="317"/>
                  </a:lnTo>
                  <a:lnTo>
                    <a:pt x="0" y="158"/>
                  </a:lnTo>
                  <a:lnTo>
                    <a:pt x="11" y="0"/>
                  </a:lnTo>
                </a:path>
              </a:pathLst>
            </a:custGeom>
            <a:noFill/>
            <a:ln w="174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72" name="Rectangle 39">
              <a:extLst>
                <a:ext uri="{FF2B5EF4-FFF2-40B4-BE49-F238E27FC236}">
                  <a16:creationId xmlns:a16="http://schemas.microsoft.com/office/drawing/2014/main" id="{A721AD95-5FA9-EF45-9CEE-F256D25EA30E}"/>
                </a:ext>
              </a:extLst>
            </p:cNvPr>
            <p:cNvSpPr>
              <a:spLocks noChangeArrowheads="1"/>
            </p:cNvSpPr>
            <p:nvPr/>
          </p:nvSpPr>
          <p:spPr bwMode="auto">
            <a:xfrm>
              <a:off x="3249" y="3953"/>
              <a:ext cx="56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400" b="0">
                  <a:solidFill>
                    <a:srgbClr val="000000"/>
                  </a:solidFill>
                  <a:latin typeface="Geneva" panose="020B0503030404040204" pitchFamily="34" charset="0"/>
                </a:rPr>
                <a:t>一致的割集</a:t>
              </a:r>
              <a:endParaRPr lang="zh-CN" altLang="en-US" sz="1800">
                <a:latin typeface="Tahoma" panose="020B0604030504040204" pitchFamily="34" charset="0"/>
              </a:endParaRPr>
            </a:p>
          </p:txBody>
        </p:sp>
        <p:sp>
          <p:nvSpPr>
            <p:cNvPr id="65573" name="Rectangle 40">
              <a:extLst>
                <a:ext uri="{FF2B5EF4-FFF2-40B4-BE49-F238E27FC236}">
                  <a16:creationId xmlns:a16="http://schemas.microsoft.com/office/drawing/2014/main" id="{A7E42B40-D4F3-4546-9DD4-8EE5BE1D53F4}"/>
                </a:ext>
              </a:extLst>
            </p:cNvPr>
            <p:cNvSpPr>
              <a:spLocks noChangeArrowheads="1"/>
            </p:cNvSpPr>
            <p:nvPr/>
          </p:nvSpPr>
          <p:spPr bwMode="auto">
            <a:xfrm>
              <a:off x="2154" y="3824"/>
              <a:ext cx="67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400" b="0">
                  <a:solidFill>
                    <a:srgbClr val="000000"/>
                  </a:solidFill>
                  <a:latin typeface="Geneva" panose="020B0503030404040204" pitchFamily="34" charset="0"/>
                </a:rPr>
                <a:t>不一致的割集</a:t>
              </a:r>
              <a:endParaRPr lang="zh-CN" altLang="en-US" sz="1800">
                <a:latin typeface="Tahoma" panose="020B0604030504040204" pitchFamily="34" charset="0"/>
              </a:endParaRPr>
            </a:p>
          </p:txBody>
        </p:sp>
        <p:sp>
          <p:nvSpPr>
            <p:cNvPr id="65574" name="Oval 41">
              <a:extLst>
                <a:ext uri="{FF2B5EF4-FFF2-40B4-BE49-F238E27FC236}">
                  <a16:creationId xmlns:a16="http://schemas.microsoft.com/office/drawing/2014/main" id="{7C8CA9AF-FF47-304A-812C-C6C8DB8EAB99}"/>
                </a:ext>
              </a:extLst>
            </p:cNvPr>
            <p:cNvSpPr>
              <a:spLocks noChangeArrowheads="1"/>
            </p:cNvSpPr>
            <p:nvPr/>
          </p:nvSpPr>
          <p:spPr bwMode="auto">
            <a:xfrm>
              <a:off x="2333" y="3396"/>
              <a:ext cx="36" cy="48"/>
            </a:xfrm>
            <a:prstGeom prst="ellipse">
              <a:avLst/>
            </a:prstGeom>
            <a:solidFill>
              <a:srgbClr val="000000"/>
            </a:solidFill>
            <a:ln w="1746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65575" name="Oval 42">
              <a:extLst>
                <a:ext uri="{FF2B5EF4-FFF2-40B4-BE49-F238E27FC236}">
                  <a16:creationId xmlns:a16="http://schemas.microsoft.com/office/drawing/2014/main" id="{B65B1197-513E-2F44-8901-99AD23739A2C}"/>
                </a:ext>
              </a:extLst>
            </p:cNvPr>
            <p:cNvSpPr>
              <a:spLocks noChangeArrowheads="1"/>
            </p:cNvSpPr>
            <p:nvPr/>
          </p:nvSpPr>
          <p:spPr bwMode="auto">
            <a:xfrm>
              <a:off x="2620" y="3396"/>
              <a:ext cx="35" cy="48"/>
            </a:xfrm>
            <a:prstGeom prst="ellipse">
              <a:avLst/>
            </a:prstGeom>
            <a:solidFill>
              <a:srgbClr val="000000"/>
            </a:solidFill>
            <a:ln w="1746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65576" name="Oval 43">
              <a:extLst>
                <a:ext uri="{FF2B5EF4-FFF2-40B4-BE49-F238E27FC236}">
                  <a16:creationId xmlns:a16="http://schemas.microsoft.com/office/drawing/2014/main" id="{85AE054D-6E76-604D-834E-20CC9FB1420E}"/>
                </a:ext>
              </a:extLst>
            </p:cNvPr>
            <p:cNvSpPr>
              <a:spLocks noChangeArrowheads="1"/>
            </p:cNvSpPr>
            <p:nvPr/>
          </p:nvSpPr>
          <p:spPr bwMode="auto">
            <a:xfrm>
              <a:off x="3078" y="3396"/>
              <a:ext cx="36" cy="48"/>
            </a:xfrm>
            <a:prstGeom prst="ellipse">
              <a:avLst/>
            </a:prstGeom>
            <a:solidFill>
              <a:srgbClr val="000000"/>
            </a:solidFill>
            <a:ln w="1746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65577" name="Rectangle 44">
              <a:extLst>
                <a:ext uri="{FF2B5EF4-FFF2-40B4-BE49-F238E27FC236}">
                  <a16:creationId xmlns:a16="http://schemas.microsoft.com/office/drawing/2014/main" id="{EB7490C9-73CB-0C4F-8F5B-30B483095916}"/>
                </a:ext>
              </a:extLst>
            </p:cNvPr>
            <p:cNvSpPr>
              <a:spLocks noChangeArrowheads="1"/>
            </p:cNvSpPr>
            <p:nvPr/>
          </p:nvSpPr>
          <p:spPr bwMode="auto">
            <a:xfrm>
              <a:off x="1708" y="2643"/>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Geneva" panose="020B0503030404040204" pitchFamily="34" charset="0"/>
                </a:rPr>
                <a:t>e</a:t>
              </a:r>
              <a:endParaRPr lang="en-US" altLang="zh-CN" sz="1800">
                <a:latin typeface="Tahoma" panose="020B0604030504040204" pitchFamily="34" charset="0"/>
              </a:endParaRPr>
            </a:p>
          </p:txBody>
        </p:sp>
        <p:sp>
          <p:nvSpPr>
            <p:cNvPr id="65578" name="Rectangle 45">
              <a:extLst>
                <a:ext uri="{FF2B5EF4-FFF2-40B4-BE49-F238E27FC236}">
                  <a16:creationId xmlns:a16="http://schemas.microsoft.com/office/drawing/2014/main" id="{52E4F026-9766-9548-8D35-54727A68EF78}"/>
                </a:ext>
              </a:extLst>
            </p:cNvPr>
            <p:cNvSpPr>
              <a:spLocks noChangeArrowheads="1"/>
            </p:cNvSpPr>
            <p:nvPr/>
          </p:nvSpPr>
          <p:spPr bwMode="auto">
            <a:xfrm>
              <a:off x="1766" y="2715"/>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Helvetica" pitchFamily="2" charset="0"/>
                </a:rPr>
                <a:t>1</a:t>
              </a:r>
              <a:endParaRPr lang="en-US" altLang="zh-CN" sz="1800">
                <a:latin typeface="Tahoma" panose="020B0604030504040204" pitchFamily="34" charset="0"/>
              </a:endParaRPr>
            </a:p>
          </p:txBody>
        </p:sp>
        <p:sp>
          <p:nvSpPr>
            <p:cNvPr id="65579" name="Rectangle 46">
              <a:extLst>
                <a:ext uri="{FF2B5EF4-FFF2-40B4-BE49-F238E27FC236}">
                  <a16:creationId xmlns:a16="http://schemas.microsoft.com/office/drawing/2014/main" id="{EC6E4368-F01B-6E4E-95B3-4CAD84BD4698}"/>
                </a:ext>
              </a:extLst>
            </p:cNvPr>
            <p:cNvSpPr>
              <a:spLocks noChangeArrowheads="1"/>
            </p:cNvSpPr>
            <p:nvPr/>
          </p:nvSpPr>
          <p:spPr bwMode="auto">
            <a:xfrm>
              <a:off x="1766" y="2614"/>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Helvetica" pitchFamily="2" charset="0"/>
                </a:rPr>
                <a:t>1</a:t>
              </a:r>
              <a:endParaRPr lang="en-US" altLang="zh-CN" sz="1800">
                <a:latin typeface="Tahoma" panose="020B0604030504040204" pitchFamily="34" charset="0"/>
              </a:endParaRPr>
            </a:p>
          </p:txBody>
        </p:sp>
        <p:sp>
          <p:nvSpPr>
            <p:cNvPr id="65580" name="Rectangle 47">
              <a:extLst>
                <a:ext uri="{FF2B5EF4-FFF2-40B4-BE49-F238E27FC236}">
                  <a16:creationId xmlns:a16="http://schemas.microsoft.com/office/drawing/2014/main" id="{2400E961-262D-FC40-A319-F709DA7DA77C}"/>
                </a:ext>
              </a:extLst>
            </p:cNvPr>
            <p:cNvSpPr>
              <a:spLocks noChangeArrowheads="1"/>
            </p:cNvSpPr>
            <p:nvPr/>
          </p:nvSpPr>
          <p:spPr bwMode="auto">
            <a:xfrm>
              <a:off x="2064" y="2643"/>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Geneva" panose="020B0503030404040204" pitchFamily="34" charset="0"/>
                </a:rPr>
                <a:t>e</a:t>
              </a:r>
              <a:endParaRPr lang="en-US" altLang="zh-CN" sz="1800">
                <a:latin typeface="Tahoma" panose="020B0604030504040204" pitchFamily="34" charset="0"/>
              </a:endParaRPr>
            </a:p>
          </p:txBody>
        </p:sp>
        <p:sp>
          <p:nvSpPr>
            <p:cNvPr id="65581" name="Rectangle 48">
              <a:extLst>
                <a:ext uri="{FF2B5EF4-FFF2-40B4-BE49-F238E27FC236}">
                  <a16:creationId xmlns:a16="http://schemas.microsoft.com/office/drawing/2014/main" id="{0704EA1E-B0D2-7A4A-924B-43CB29E96C33}"/>
                </a:ext>
              </a:extLst>
            </p:cNvPr>
            <p:cNvSpPr>
              <a:spLocks noChangeArrowheads="1"/>
            </p:cNvSpPr>
            <p:nvPr/>
          </p:nvSpPr>
          <p:spPr bwMode="auto">
            <a:xfrm>
              <a:off x="2121" y="2715"/>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Helvetica" pitchFamily="2" charset="0"/>
                </a:rPr>
                <a:t>1</a:t>
              </a:r>
              <a:endParaRPr lang="en-US" altLang="zh-CN" sz="1800">
                <a:latin typeface="Tahoma" panose="020B0604030504040204" pitchFamily="34" charset="0"/>
              </a:endParaRPr>
            </a:p>
          </p:txBody>
        </p:sp>
        <p:sp>
          <p:nvSpPr>
            <p:cNvPr id="65582" name="Rectangle 49">
              <a:extLst>
                <a:ext uri="{FF2B5EF4-FFF2-40B4-BE49-F238E27FC236}">
                  <a16:creationId xmlns:a16="http://schemas.microsoft.com/office/drawing/2014/main" id="{484A3874-384A-6342-94F9-A753350926A6}"/>
                </a:ext>
              </a:extLst>
            </p:cNvPr>
            <p:cNvSpPr>
              <a:spLocks noChangeArrowheads="1"/>
            </p:cNvSpPr>
            <p:nvPr/>
          </p:nvSpPr>
          <p:spPr bwMode="auto">
            <a:xfrm>
              <a:off x="2121" y="2614"/>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Helvetica" pitchFamily="2" charset="0"/>
                </a:rPr>
                <a:t>2</a:t>
              </a:r>
              <a:endParaRPr lang="en-US" altLang="zh-CN" sz="1800">
                <a:latin typeface="Tahoma" panose="020B0604030504040204" pitchFamily="34" charset="0"/>
              </a:endParaRPr>
            </a:p>
          </p:txBody>
        </p:sp>
        <p:sp>
          <p:nvSpPr>
            <p:cNvPr id="65583" name="Rectangle 50">
              <a:extLst>
                <a:ext uri="{FF2B5EF4-FFF2-40B4-BE49-F238E27FC236}">
                  <a16:creationId xmlns:a16="http://schemas.microsoft.com/office/drawing/2014/main" id="{6BC89FAC-7179-144F-BEB8-2E35848DC681}"/>
                </a:ext>
              </a:extLst>
            </p:cNvPr>
            <p:cNvSpPr>
              <a:spLocks noChangeArrowheads="1"/>
            </p:cNvSpPr>
            <p:nvPr/>
          </p:nvSpPr>
          <p:spPr bwMode="auto">
            <a:xfrm>
              <a:off x="3314" y="2643"/>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Geneva" panose="020B0503030404040204" pitchFamily="34" charset="0"/>
                </a:rPr>
                <a:t>e</a:t>
              </a:r>
              <a:endParaRPr lang="en-US" altLang="zh-CN" sz="1800">
                <a:latin typeface="Tahoma" panose="020B0604030504040204" pitchFamily="34" charset="0"/>
              </a:endParaRPr>
            </a:p>
          </p:txBody>
        </p:sp>
        <p:sp>
          <p:nvSpPr>
            <p:cNvPr id="65584" name="Rectangle 51">
              <a:extLst>
                <a:ext uri="{FF2B5EF4-FFF2-40B4-BE49-F238E27FC236}">
                  <a16:creationId xmlns:a16="http://schemas.microsoft.com/office/drawing/2014/main" id="{88533F62-B553-0544-AE55-3AB8761E8DBC}"/>
                </a:ext>
              </a:extLst>
            </p:cNvPr>
            <p:cNvSpPr>
              <a:spLocks noChangeArrowheads="1"/>
            </p:cNvSpPr>
            <p:nvPr/>
          </p:nvSpPr>
          <p:spPr bwMode="auto">
            <a:xfrm>
              <a:off x="3372" y="2715"/>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Helvetica" pitchFamily="2" charset="0"/>
                </a:rPr>
                <a:t>1</a:t>
              </a:r>
              <a:endParaRPr lang="en-US" altLang="zh-CN" sz="1800">
                <a:latin typeface="Tahoma" panose="020B0604030504040204" pitchFamily="34" charset="0"/>
              </a:endParaRPr>
            </a:p>
          </p:txBody>
        </p:sp>
        <p:sp>
          <p:nvSpPr>
            <p:cNvPr id="65585" name="Rectangle 52">
              <a:extLst>
                <a:ext uri="{FF2B5EF4-FFF2-40B4-BE49-F238E27FC236}">
                  <a16:creationId xmlns:a16="http://schemas.microsoft.com/office/drawing/2014/main" id="{CFC7F4EF-903F-754E-93C3-D0A1D3DE08CB}"/>
                </a:ext>
              </a:extLst>
            </p:cNvPr>
            <p:cNvSpPr>
              <a:spLocks noChangeArrowheads="1"/>
            </p:cNvSpPr>
            <p:nvPr/>
          </p:nvSpPr>
          <p:spPr bwMode="auto">
            <a:xfrm>
              <a:off x="3372" y="2614"/>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Helvetica" pitchFamily="2" charset="0"/>
                </a:rPr>
                <a:t>3</a:t>
              </a:r>
              <a:endParaRPr lang="en-US" altLang="zh-CN" sz="1800">
                <a:latin typeface="Tahoma" panose="020B0604030504040204" pitchFamily="34" charset="0"/>
              </a:endParaRPr>
            </a:p>
          </p:txBody>
        </p:sp>
        <p:sp>
          <p:nvSpPr>
            <p:cNvPr id="65586" name="Rectangle 53">
              <a:extLst>
                <a:ext uri="{FF2B5EF4-FFF2-40B4-BE49-F238E27FC236}">
                  <a16:creationId xmlns:a16="http://schemas.microsoft.com/office/drawing/2014/main" id="{1D99C4FF-33C2-7543-B7E3-113FEAF9FAAA}"/>
                </a:ext>
              </a:extLst>
            </p:cNvPr>
            <p:cNvSpPr>
              <a:spLocks noChangeArrowheads="1"/>
            </p:cNvSpPr>
            <p:nvPr/>
          </p:nvSpPr>
          <p:spPr bwMode="auto">
            <a:xfrm>
              <a:off x="2328" y="3521"/>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Geneva" panose="020B0503030404040204" pitchFamily="34" charset="0"/>
                </a:rPr>
                <a:t>e</a:t>
              </a:r>
              <a:endParaRPr lang="en-US" altLang="zh-CN" sz="1800">
                <a:latin typeface="Tahoma" panose="020B0604030504040204" pitchFamily="34" charset="0"/>
              </a:endParaRPr>
            </a:p>
          </p:txBody>
        </p:sp>
        <p:sp>
          <p:nvSpPr>
            <p:cNvPr id="65587" name="Rectangle 54">
              <a:extLst>
                <a:ext uri="{FF2B5EF4-FFF2-40B4-BE49-F238E27FC236}">
                  <a16:creationId xmlns:a16="http://schemas.microsoft.com/office/drawing/2014/main" id="{21C2F841-87A3-6349-B959-1E282EFB78C6}"/>
                </a:ext>
              </a:extLst>
            </p:cNvPr>
            <p:cNvSpPr>
              <a:spLocks noChangeArrowheads="1"/>
            </p:cNvSpPr>
            <p:nvPr/>
          </p:nvSpPr>
          <p:spPr bwMode="auto">
            <a:xfrm>
              <a:off x="2385" y="3579"/>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Helvetica" pitchFamily="2" charset="0"/>
                </a:rPr>
                <a:t>2</a:t>
              </a:r>
              <a:endParaRPr lang="en-US" altLang="zh-CN" sz="1800">
                <a:latin typeface="Tahoma" panose="020B0604030504040204" pitchFamily="34" charset="0"/>
              </a:endParaRPr>
            </a:p>
          </p:txBody>
        </p:sp>
        <p:sp>
          <p:nvSpPr>
            <p:cNvPr id="65588" name="Rectangle 55">
              <a:extLst>
                <a:ext uri="{FF2B5EF4-FFF2-40B4-BE49-F238E27FC236}">
                  <a16:creationId xmlns:a16="http://schemas.microsoft.com/office/drawing/2014/main" id="{93340929-5132-094F-A71E-72205674F0C6}"/>
                </a:ext>
              </a:extLst>
            </p:cNvPr>
            <p:cNvSpPr>
              <a:spLocks noChangeArrowheads="1"/>
            </p:cNvSpPr>
            <p:nvPr/>
          </p:nvSpPr>
          <p:spPr bwMode="auto">
            <a:xfrm>
              <a:off x="2397" y="3492"/>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Helvetica" pitchFamily="2" charset="0"/>
                </a:rPr>
                <a:t>0</a:t>
              </a:r>
              <a:endParaRPr lang="en-US" altLang="zh-CN" sz="1800">
                <a:latin typeface="Tahoma" panose="020B0604030504040204" pitchFamily="34" charset="0"/>
              </a:endParaRPr>
            </a:p>
          </p:txBody>
        </p:sp>
        <p:sp>
          <p:nvSpPr>
            <p:cNvPr id="65589" name="Rectangle 56">
              <a:extLst>
                <a:ext uri="{FF2B5EF4-FFF2-40B4-BE49-F238E27FC236}">
                  <a16:creationId xmlns:a16="http://schemas.microsoft.com/office/drawing/2014/main" id="{7C90107A-E9CC-CB41-8EEE-C9E7C2C098E3}"/>
                </a:ext>
              </a:extLst>
            </p:cNvPr>
            <p:cNvSpPr>
              <a:spLocks noChangeArrowheads="1"/>
            </p:cNvSpPr>
            <p:nvPr/>
          </p:nvSpPr>
          <p:spPr bwMode="auto">
            <a:xfrm>
              <a:off x="2615" y="3521"/>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Geneva" panose="020B0503030404040204" pitchFamily="34" charset="0"/>
                </a:rPr>
                <a:t>e</a:t>
              </a:r>
              <a:endParaRPr lang="en-US" altLang="zh-CN" sz="1800">
                <a:latin typeface="Tahoma" panose="020B0604030504040204" pitchFamily="34" charset="0"/>
              </a:endParaRPr>
            </a:p>
          </p:txBody>
        </p:sp>
        <p:sp>
          <p:nvSpPr>
            <p:cNvPr id="65590" name="Rectangle 57">
              <a:extLst>
                <a:ext uri="{FF2B5EF4-FFF2-40B4-BE49-F238E27FC236}">
                  <a16:creationId xmlns:a16="http://schemas.microsoft.com/office/drawing/2014/main" id="{C3FB9F11-10C1-B74C-A5F7-388B8407CB33}"/>
                </a:ext>
              </a:extLst>
            </p:cNvPr>
            <p:cNvSpPr>
              <a:spLocks noChangeArrowheads="1"/>
            </p:cNvSpPr>
            <p:nvPr/>
          </p:nvSpPr>
          <p:spPr bwMode="auto">
            <a:xfrm>
              <a:off x="2683" y="3579"/>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Helvetica" pitchFamily="2" charset="0"/>
                </a:rPr>
                <a:t>2</a:t>
              </a:r>
              <a:endParaRPr lang="en-US" altLang="zh-CN" sz="1800">
                <a:latin typeface="Tahoma" panose="020B0604030504040204" pitchFamily="34" charset="0"/>
              </a:endParaRPr>
            </a:p>
          </p:txBody>
        </p:sp>
        <p:sp>
          <p:nvSpPr>
            <p:cNvPr id="65591" name="Rectangle 58">
              <a:extLst>
                <a:ext uri="{FF2B5EF4-FFF2-40B4-BE49-F238E27FC236}">
                  <a16:creationId xmlns:a16="http://schemas.microsoft.com/office/drawing/2014/main" id="{627F4CCE-5DD2-D84B-B614-9751ACA49BFB}"/>
                </a:ext>
              </a:extLst>
            </p:cNvPr>
            <p:cNvSpPr>
              <a:spLocks noChangeArrowheads="1"/>
            </p:cNvSpPr>
            <p:nvPr/>
          </p:nvSpPr>
          <p:spPr bwMode="auto">
            <a:xfrm>
              <a:off x="2683" y="3492"/>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Helvetica" pitchFamily="2" charset="0"/>
                </a:rPr>
                <a:t>1</a:t>
              </a:r>
              <a:endParaRPr lang="en-US" altLang="zh-CN" sz="1800">
                <a:latin typeface="Tahoma" panose="020B0604030504040204" pitchFamily="34" charset="0"/>
              </a:endParaRPr>
            </a:p>
          </p:txBody>
        </p:sp>
        <p:sp>
          <p:nvSpPr>
            <p:cNvPr id="65592" name="Rectangle 59">
              <a:extLst>
                <a:ext uri="{FF2B5EF4-FFF2-40B4-BE49-F238E27FC236}">
                  <a16:creationId xmlns:a16="http://schemas.microsoft.com/office/drawing/2014/main" id="{A6DC3C96-A65F-D14E-948B-611300A17632}"/>
                </a:ext>
              </a:extLst>
            </p:cNvPr>
            <p:cNvSpPr>
              <a:spLocks noChangeArrowheads="1"/>
            </p:cNvSpPr>
            <p:nvPr/>
          </p:nvSpPr>
          <p:spPr bwMode="auto">
            <a:xfrm>
              <a:off x="3073" y="3521"/>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Geneva" panose="020B0503030404040204" pitchFamily="34" charset="0"/>
                </a:rPr>
                <a:t>e</a:t>
              </a:r>
              <a:endParaRPr lang="en-US" altLang="zh-CN" sz="1800">
                <a:latin typeface="Tahoma" panose="020B0604030504040204" pitchFamily="34" charset="0"/>
              </a:endParaRPr>
            </a:p>
          </p:txBody>
        </p:sp>
        <p:sp>
          <p:nvSpPr>
            <p:cNvPr id="65593" name="Rectangle 60">
              <a:extLst>
                <a:ext uri="{FF2B5EF4-FFF2-40B4-BE49-F238E27FC236}">
                  <a16:creationId xmlns:a16="http://schemas.microsoft.com/office/drawing/2014/main" id="{589D956A-CC1E-2B41-AED6-7560848A8526}"/>
                </a:ext>
              </a:extLst>
            </p:cNvPr>
            <p:cNvSpPr>
              <a:spLocks noChangeArrowheads="1"/>
            </p:cNvSpPr>
            <p:nvPr/>
          </p:nvSpPr>
          <p:spPr bwMode="auto">
            <a:xfrm>
              <a:off x="3142" y="3579"/>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Helvetica" pitchFamily="2" charset="0"/>
                </a:rPr>
                <a:t>2</a:t>
              </a:r>
              <a:endParaRPr lang="en-US" altLang="zh-CN" sz="1800">
                <a:latin typeface="Tahoma" panose="020B0604030504040204" pitchFamily="34" charset="0"/>
              </a:endParaRPr>
            </a:p>
          </p:txBody>
        </p:sp>
        <p:sp>
          <p:nvSpPr>
            <p:cNvPr id="65594" name="Rectangle 61">
              <a:extLst>
                <a:ext uri="{FF2B5EF4-FFF2-40B4-BE49-F238E27FC236}">
                  <a16:creationId xmlns:a16="http://schemas.microsoft.com/office/drawing/2014/main" id="{E53EEBCD-7FDF-CB4B-89B2-F776471B74CD}"/>
                </a:ext>
              </a:extLst>
            </p:cNvPr>
            <p:cNvSpPr>
              <a:spLocks noChangeArrowheads="1"/>
            </p:cNvSpPr>
            <p:nvPr/>
          </p:nvSpPr>
          <p:spPr bwMode="auto">
            <a:xfrm>
              <a:off x="3142" y="3492"/>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Helvetica" pitchFamily="2" charset="0"/>
                </a:rPr>
                <a:t>2</a:t>
              </a:r>
              <a:endParaRPr lang="en-US" altLang="zh-CN" sz="1800">
                <a:latin typeface="Tahoma" panose="020B0604030504040204" pitchFamily="34" charset="0"/>
              </a:endParaRPr>
            </a:p>
          </p:txBody>
        </p:sp>
      </p:grpSp>
      <p:sp>
        <p:nvSpPr>
          <p:cNvPr id="2" name="日期占位符 1">
            <a:extLst>
              <a:ext uri="{FF2B5EF4-FFF2-40B4-BE49-F238E27FC236}">
                <a16:creationId xmlns:a16="http://schemas.microsoft.com/office/drawing/2014/main" id="{0BE3706A-6CCD-214E-9ED8-28946592CFDD}"/>
              </a:ext>
            </a:extLst>
          </p:cNvPr>
          <p:cNvSpPr>
            <a:spLocks noGrp="1"/>
          </p:cNvSpPr>
          <p:nvPr>
            <p:ph type="dt" sz="half" idx="10"/>
          </p:nvPr>
        </p:nvSpPr>
        <p:spPr/>
        <p:txBody>
          <a:bodyPr/>
          <a:lstStyle/>
          <a:p>
            <a:pPr>
              <a:defRPr/>
            </a:pPr>
            <a:fld id="{51023E38-0BBB-9D43-A9AB-925A955CB1C7}" type="datetime1">
              <a:rPr lang="zh-CN" altLang="en-US" smtClean="0"/>
              <a:t>2022/9/15</a:t>
            </a:fld>
            <a:endParaRPr lang="zh-CN" altLang="en-US"/>
          </a:p>
        </p:txBody>
      </p:sp>
      <p:sp>
        <p:nvSpPr>
          <p:cNvPr id="3" name="页脚占位符 2">
            <a:extLst>
              <a:ext uri="{FF2B5EF4-FFF2-40B4-BE49-F238E27FC236}">
                <a16:creationId xmlns:a16="http://schemas.microsoft.com/office/drawing/2014/main" id="{849834A5-6B4B-0E4F-9D7F-6CA0E05D7D88}"/>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A6CAD2B5-50D6-384D-BC8A-BB5C80654347}"/>
              </a:ext>
            </a:extLst>
          </p:cNvPr>
          <p:cNvSpPr>
            <a:spLocks noGrp="1"/>
          </p:cNvSpPr>
          <p:nvPr>
            <p:ph type="sldNum" sz="quarter" idx="12"/>
          </p:nvPr>
        </p:nvSpPr>
        <p:spPr/>
        <p:txBody>
          <a:bodyPr/>
          <a:lstStyle/>
          <a:p>
            <a:pPr>
              <a:defRPr/>
            </a:pPr>
            <a:fld id="{5392737F-CB10-5A4E-975C-5930D278B01B}" type="slidenum">
              <a:rPr lang="zh-CN" altLang="en-US" smtClean="0"/>
              <a:pPr>
                <a:defRPr/>
              </a:pPr>
              <a:t>44</a:t>
            </a:fld>
            <a:endParaRPr lang="zh-CN" altLang="en-US"/>
          </a:p>
        </p:txBody>
      </p:sp>
      <p:sp>
        <p:nvSpPr>
          <p:cNvPr id="5" name="矩形 4">
            <a:extLst>
              <a:ext uri="{FF2B5EF4-FFF2-40B4-BE49-F238E27FC236}">
                <a16:creationId xmlns:a16="http://schemas.microsoft.com/office/drawing/2014/main" id="{3116A0C9-352F-614F-A009-652BC9DEB3F5}"/>
              </a:ext>
            </a:extLst>
          </p:cNvPr>
          <p:cNvSpPr/>
          <p:nvPr/>
        </p:nvSpPr>
        <p:spPr>
          <a:xfrm>
            <a:off x="2470656" y="4928817"/>
            <a:ext cx="3203121" cy="369332"/>
          </a:xfrm>
          <a:prstGeom prst="rect">
            <a:avLst/>
          </a:prstGeom>
        </p:spPr>
        <p:txBody>
          <a:bodyPr wrap="none">
            <a:spAutoFit/>
          </a:bodyPr>
          <a:lstStyle/>
          <a:p>
            <a:pPr lvl="1"/>
            <a:r>
              <a:rPr lang="zh-CN" altLang="en-US" dirty="0">
                <a:solidFill>
                  <a:srgbClr val="FF0000"/>
                </a:solidFill>
              </a:rPr>
              <a:t>思考：为什么如此定义？</a:t>
            </a:r>
            <a:endParaRPr lang="en-US" altLang="zh-CN" dirty="0">
              <a:solidFill>
                <a:srgbClr val="FF0000"/>
              </a:solidFill>
            </a:endParaRPr>
          </a:p>
        </p:txBody>
      </p:sp>
      <p:sp>
        <p:nvSpPr>
          <p:cNvPr id="6" name="矩形 5">
            <a:extLst>
              <a:ext uri="{FF2B5EF4-FFF2-40B4-BE49-F238E27FC236}">
                <a16:creationId xmlns:a16="http://schemas.microsoft.com/office/drawing/2014/main" id="{5D247FFE-885A-044D-8D2E-429BD5E1B1DE}"/>
              </a:ext>
            </a:extLst>
          </p:cNvPr>
          <p:cNvSpPr/>
          <p:nvPr/>
        </p:nvSpPr>
        <p:spPr>
          <a:xfrm>
            <a:off x="732358" y="5501762"/>
            <a:ext cx="7254706" cy="646331"/>
          </a:xfrm>
          <a:prstGeom prst="rect">
            <a:avLst/>
          </a:prstGeom>
        </p:spPr>
        <p:txBody>
          <a:bodyPr wrap="square">
            <a:spAutoFit/>
          </a:bodyPr>
          <a:lstStyle/>
          <a:p>
            <a:pPr lvl="2"/>
            <a:r>
              <a:rPr lang="zh-CN" altLang="en-US" dirty="0">
                <a:solidFill>
                  <a:srgbClr val="FF0000"/>
                </a:solidFill>
              </a:rPr>
              <a:t>物理意义：把</a:t>
            </a:r>
            <a:r>
              <a:rPr lang="en-US" altLang="zh-CN" dirty="0">
                <a:solidFill>
                  <a:srgbClr val="FF0000"/>
                </a:solidFill>
              </a:rPr>
              <a:t>C</a:t>
            </a:r>
            <a:r>
              <a:rPr lang="zh-CN" altLang="en-US" dirty="0">
                <a:solidFill>
                  <a:srgbClr val="FF0000"/>
                </a:solidFill>
              </a:rPr>
              <a:t>看成时间点，这是一个可能的、合理的现实状态。虽然</a:t>
            </a:r>
            <a:r>
              <a:rPr lang="en-US" altLang="zh-CN" dirty="0">
                <a:solidFill>
                  <a:srgbClr val="FF0000"/>
                </a:solidFill>
              </a:rPr>
              <a:t>C</a:t>
            </a:r>
            <a:r>
              <a:rPr lang="zh-CN" altLang="en-US" dirty="0">
                <a:solidFill>
                  <a:srgbClr val="FF0000"/>
                </a:solidFill>
              </a:rPr>
              <a:t>中每个进程的状态未必来自同一物理时间。</a:t>
            </a:r>
            <a:endParaRPr lang="en-US" altLang="zh-C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5FDF6B95-8889-0447-A3DE-400D1217475A}"/>
              </a:ext>
            </a:extLst>
          </p:cNvPr>
          <p:cNvSpPr>
            <a:spLocks noGrp="1" noChangeArrowheads="1"/>
          </p:cNvSpPr>
          <p:nvPr>
            <p:ph type="title"/>
          </p:nvPr>
        </p:nvSpPr>
        <p:spPr>
          <a:xfrm>
            <a:off x="628650" y="0"/>
            <a:ext cx="7588250" cy="928688"/>
          </a:xfrm>
        </p:spPr>
        <p:txBody>
          <a:bodyPr/>
          <a:lstStyle/>
          <a:p>
            <a:r>
              <a:rPr lang="zh-CN" altLang="en-US"/>
              <a:t>全局状态</a:t>
            </a:r>
          </a:p>
        </p:txBody>
      </p:sp>
      <p:sp>
        <p:nvSpPr>
          <p:cNvPr id="66562" name="Rectangle 3">
            <a:extLst>
              <a:ext uri="{FF2B5EF4-FFF2-40B4-BE49-F238E27FC236}">
                <a16:creationId xmlns:a16="http://schemas.microsoft.com/office/drawing/2014/main" id="{543658FD-DB18-8947-9A11-5977215B047F}"/>
              </a:ext>
            </a:extLst>
          </p:cNvPr>
          <p:cNvSpPr>
            <a:spLocks noGrp="1" noChangeArrowheads="1"/>
          </p:cNvSpPr>
          <p:nvPr>
            <p:ph idx="1"/>
          </p:nvPr>
        </p:nvSpPr>
        <p:spPr/>
        <p:txBody>
          <a:bodyPr/>
          <a:lstStyle/>
          <a:p>
            <a:r>
              <a:rPr lang="zh-CN" altLang="en-US" dirty="0"/>
              <a:t>一致的全局状态</a:t>
            </a:r>
            <a:r>
              <a:rPr lang="en-US" altLang="zh-CN" dirty="0"/>
              <a:t>——</a:t>
            </a:r>
            <a:r>
              <a:rPr lang="zh-CN" altLang="en-US" dirty="0"/>
              <a:t>对应于一致割集的状态</a:t>
            </a:r>
          </a:p>
          <a:p>
            <a:r>
              <a:rPr lang="zh-CN" altLang="en-US" dirty="0"/>
              <a:t>走向</a:t>
            </a:r>
            <a:r>
              <a:rPr lang="en-US" altLang="zh-CN" dirty="0"/>
              <a:t>(Run):</a:t>
            </a:r>
            <a:r>
              <a:rPr lang="zh-CN" altLang="en-US" dirty="0"/>
              <a:t> 往前走一步（可能有多种选择）形成时间的序列（状态的变化）</a:t>
            </a:r>
            <a:r>
              <a:rPr lang="en-US" altLang="zh-CN" dirty="0">
                <a:sym typeface="Wingdings" pitchFamily="2" charset="2"/>
              </a:rPr>
              <a:t></a:t>
            </a:r>
            <a:r>
              <a:rPr lang="zh-CN" altLang="en-US" dirty="0">
                <a:sym typeface="Wingdings" pitchFamily="2" charset="2"/>
              </a:rPr>
              <a:t> 系统的一种可能执行过程</a:t>
            </a:r>
            <a:endParaRPr lang="en-US" altLang="zh-CN" dirty="0"/>
          </a:p>
          <a:p>
            <a:pPr lvl="1"/>
            <a:r>
              <a:rPr lang="zh-CN" altLang="en-US" dirty="0"/>
              <a:t> </a:t>
            </a:r>
            <a:r>
              <a:rPr lang="en-US" altLang="zh-CN" dirty="0"/>
              <a:t>S0 </a:t>
            </a:r>
            <a:r>
              <a:rPr lang="en-US" altLang="zh-CN" dirty="0">
                <a:sym typeface="Symbol" pitchFamily="2" charset="2"/>
              </a:rPr>
              <a:t></a:t>
            </a:r>
            <a:r>
              <a:rPr lang="en-US" altLang="zh-CN" dirty="0"/>
              <a:t> S1 </a:t>
            </a:r>
            <a:r>
              <a:rPr lang="en-US" altLang="zh-CN" dirty="0">
                <a:sym typeface="Symbol" pitchFamily="2" charset="2"/>
              </a:rPr>
              <a:t></a:t>
            </a:r>
            <a:r>
              <a:rPr lang="en-US" altLang="zh-CN" dirty="0"/>
              <a:t> S2 </a:t>
            </a:r>
            <a:r>
              <a:rPr lang="en-US" altLang="zh-CN" dirty="0">
                <a:sym typeface="Symbol" pitchFamily="2" charset="2"/>
              </a:rPr>
              <a:t></a:t>
            </a:r>
            <a:r>
              <a:rPr lang="en-US" altLang="zh-CN" dirty="0"/>
              <a:t> …</a:t>
            </a:r>
          </a:p>
        </p:txBody>
      </p:sp>
      <p:pic>
        <p:nvPicPr>
          <p:cNvPr id="66563" name="Picture 60">
            <a:extLst>
              <a:ext uri="{FF2B5EF4-FFF2-40B4-BE49-F238E27FC236}">
                <a16:creationId xmlns:a16="http://schemas.microsoft.com/office/drawing/2014/main" id="{742C2489-A79C-0A4D-85FC-215D474D1D6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t="4839"/>
          <a:stretch>
            <a:fillRect/>
          </a:stretch>
        </p:blipFill>
        <p:spPr bwMode="auto">
          <a:xfrm>
            <a:off x="1258888" y="2851373"/>
            <a:ext cx="6229350"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9642A948-BBC2-6443-A7DB-70EFC35B86E6}"/>
              </a:ext>
            </a:extLst>
          </p:cNvPr>
          <p:cNvSpPr>
            <a:spLocks noGrp="1"/>
          </p:cNvSpPr>
          <p:nvPr>
            <p:ph type="dt" sz="half" idx="10"/>
          </p:nvPr>
        </p:nvSpPr>
        <p:spPr/>
        <p:txBody>
          <a:bodyPr/>
          <a:lstStyle/>
          <a:p>
            <a:pPr>
              <a:defRPr/>
            </a:pPr>
            <a:fld id="{97918CCC-07CC-254B-929B-FE72B3ADC7BA}" type="datetime1">
              <a:rPr lang="zh-CN" altLang="en-US" smtClean="0"/>
              <a:t>2022/9/15</a:t>
            </a:fld>
            <a:endParaRPr lang="zh-CN" altLang="en-US"/>
          </a:p>
        </p:txBody>
      </p:sp>
      <p:sp>
        <p:nvSpPr>
          <p:cNvPr id="3" name="页脚占位符 2">
            <a:extLst>
              <a:ext uri="{FF2B5EF4-FFF2-40B4-BE49-F238E27FC236}">
                <a16:creationId xmlns:a16="http://schemas.microsoft.com/office/drawing/2014/main" id="{63D64B24-7A4A-9847-8104-AA79BA8A5D8F}"/>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3B271550-4F02-1645-819D-94F4D5349E84}"/>
              </a:ext>
            </a:extLst>
          </p:cNvPr>
          <p:cNvSpPr>
            <a:spLocks noGrp="1"/>
          </p:cNvSpPr>
          <p:nvPr>
            <p:ph type="sldNum" sz="quarter" idx="12"/>
          </p:nvPr>
        </p:nvSpPr>
        <p:spPr/>
        <p:txBody>
          <a:bodyPr/>
          <a:lstStyle/>
          <a:p>
            <a:pPr>
              <a:defRPr/>
            </a:pPr>
            <a:fld id="{5392737F-CB10-5A4E-975C-5930D278B01B}" type="slidenum">
              <a:rPr lang="zh-CN" altLang="en-US" smtClean="0"/>
              <a:pPr>
                <a:defRPr/>
              </a:pPr>
              <a:t>45</a:t>
            </a:fld>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436567D1-664E-A44A-B7F3-85CEE737046A}"/>
              </a:ext>
            </a:extLst>
          </p:cNvPr>
          <p:cNvSpPr>
            <a:spLocks noGrp="1" noChangeArrowheads="1"/>
          </p:cNvSpPr>
          <p:nvPr>
            <p:ph type="title"/>
          </p:nvPr>
        </p:nvSpPr>
        <p:spPr>
          <a:xfrm>
            <a:off x="628650" y="0"/>
            <a:ext cx="7588250" cy="928688"/>
          </a:xfrm>
        </p:spPr>
        <p:txBody>
          <a:bodyPr/>
          <a:lstStyle/>
          <a:p>
            <a:r>
              <a:rPr lang="zh-CN" altLang="en-US"/>
              <a:t>全局状态</a:t>
            </a:r>
          </a:p>
        </p:txBody>
      </p:sp>
      <p:sp>
        <p:nvSpPr>
          <p:cNvPr id="67586" name="Rectangle 3">
            <a:extLst>
              <a:ext uri="{FF2B5EF4-FFF2-40B4-BE49-F238E27FC236}">
                <a16:creationId xmlns:a16="http://schemas.microsoft.com/office/drawing/2014/main" id="{5FF4BE3F-9EEB-304B-8727-43365EDCE93C}"/>
              </a:ext>
            </a:extLst>
          </p:cNvPr>
          <p:cNvSpPr>
            <a:spLocks noGrp="1" noChangeArrowheads="1"/>
          </p:cNvSpPr>
          <p:nvPr>
            <p:ph idx="1"/>
          </p:nvPr>
        </p:nvSpPr>
        <p:spPr/>
        <p:txBody>
          <a:bodyPr/>
          <a:lstStyle/>
          <a:p>
            <a:r>
              <a:rPr lang="zh-CN" altLang="en-US"/>
              <a:t>全局历史中所有事件的全序</a:t>
            </a:r>
          </a:p>
          <a:p>
            <a:pPr lvl="1"/>
            <a:r>
              <a:rPr lang="zh-CN" altLang="en-US"/>
              <a:t>与每个本地历史顺序一致</a:t>
            </a:r>
          </a:p>
          <a:p>
            <a:pPr lvl="1"/>
            <a:r>
              <a:rPr lang="zh-CN" altLang="en-US"/>
              <a:t>不是所有的走向都经历一致的全局状态</a:t>
            </a:r>
          </a:p>
          <a:p>
            <a:endParaRPr lang="en-US" altLang="zh-CN"/>
          </a:p>
        </p:txBody>
      </p:sp>
      <p:pic>
        <p:nvPicPr>
          <p:cNvPr id="67587" name="Picture 4">
            <a:extLst>
              <a:ext uri="{FF2B5EF4-FFF2-40B4-BE49-F238E27FC236}">
                <a16:creationId xmlns:a16="http://schemas.microsoft.com/office/drawing/2014/main" id="{2BB206A3-6CDF-4B4F-B651-9EA15B1DA82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31640" y="2411146"/>
            <a:ext cx="4392488" cy="513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A17E5571-7892-9A42-887A-E47458483D8E}"/>
              </a:ext>
            </a:extLst>
          </p:cNvPr>
          <p:cNvSpPr>
            <a:spLocks noGrp="1"/>
          </p:cNvSpPr>
          <p:nvPr>
            <p:ph type="dt" sz="half" idx="10"/>
          </p:nvPr>
        </p:nvSpPr>
        <p:spPr/>
        <p:txBody>
          <a:bodyPr/>
          <a:lstStyle/>
          <a:p>
            <a:pPr>
              <a:defRPr/>
            </a:pPr>
            <a:fld id="{3E109CAD-9E80-F640-ACC7-15F92421AB96}" type="datetime1">
              <a:rPr lang="zh-CN" altLang="en-US" smtClean="0"/>
              <a:t>2022/9/15</a:t>
            </a:fld>
            <a:endParaRPr lang="zh-CN" altLang="en-US"/>
          </a:p>
        </p:txBody>
      </p:sp>
      <p:sp>
        <p:nvSpPr>
          <p:cNvPr id="3" name="页脚占位符 2">
            <a:extLst>
              <a:ext uri="{FF2B5EF4-FFF2-40B4-BE49-F238E27FC236}">
                <a16:creationId xmlns:a16="http://schemas.microsoft.com/office/drawing/2014/main" id="{2D58F48E-6305-004B-8AEE-7A6CB58CD133}"/>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AFE0FE2E-0912-2540-9EBA-28CE5E4FFF58}"/>
              </a:ext>
            </a:extLst>
          </p:cNvPr>
          <p:cNvSpPr>
            <a:spLocks noGrp="1"/>
          </p:cNvSpPr>
          <p:nvPr>
            <p:ph type="sldNum" sz="quarter" idx="12"/>
          </p:nvPr>
        </p:nvSpPr>
        <p:spPr/>
        <p:txBody>
          <a:bodyPr/>
          <a:lstStyle/>
          <a:p>
            <a:pPr>
              <a:defRPr/>
            </a:pPr>
            <a:fld id="{5392737F-CB10-5A4E-975C-5930D278B01B}" type="slidenum">
              <a:rPr lang="zh-CN" altLang="en-US" smtClean="0"/>
              <a:pPr>
                <a:defRPr/>
              </a:pPr>
              <a:t>46</a:t>
            </a:fld>
            <a:endParaRPr lang="zh-CN" altLang="en-US"/>
          </a:p>
        </p:txBody>
      </p:sp>
      <p:pic>
        <p:nvPicPr>
          <p:cNvPr id="8" name="Picture 60">
            <a:extLst>
              <a:ext uri="{FF2B5EF4-FFF2-40B4-BE49-F238E27FC236}">
                <a16:creationId xmlns:a16="http://schemas.microsoft.com/office/drawing/2014/main" id="{BBBA8C96-4822-3F40-9ED7-1238E1B34CD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t="4839"/>
          <a:stretch>
            <a:fillRect/>
          </a:stretch>
        </p:blipFill>
        <p:spPr bwMode="auto">
          <a:xfrm>
            <a:off x="1827212" y="3212976"/>
            <a:ext cx="5191125" cy="234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1B725991-8B39-DA43-A6AE-962E079A9026}"/>
              </a:ext>
            </a:extLst>
          </p:cNvPr>
          <p:cNvSpPr>
            <a:spLocks noGrp="1" noChangeArrowheads="1"/>
          </p:cNvSpPr>
          <p:nvPr>
            <p:ph type="title"/>
          </p:nvPr>
        </p:nvSpPr>
        <p:spPr>
          <a:xfrm>
            <a:off x="628650" y="0"/>
            <a:ext cx="7588250" cy="928688"/>
          </a:xfrm>
        </p:spPr>
        <p:txBody>
          <a:bodyPr/>
          <a:lstStyle/>
          <a:p>
            <a:r>
              <a:rPr lang="zh-CN" altLang="en-US"/>
              <a:t>全局状态</a:t>
            </a:r>
          </a:p>
        </p:txBody>
      </p:sp>
      <p:sp>
        <p:nvSpPr>
          <p:cNvPr id="68610" name="Rectangle 3">
            <a:extLst>
              <a:ext uri="{FF2B5EF4-FFF2-40B4-BE49-F238E27FC236}">
                <a16:creationId xmlns:a16="http://schemas.microsoft.com/office/drawing/2014/main" id="{DB494EA1-6822-E149-B70C-0BEE48ABB6F7}"/>
              </a:ext>
            </a:extLst>
          </p:cNvPr>
          <p:cNvSpPr>
            <a:spLocks noGrp="1" noChangeArrowheads="1"/>
          </p:cNvSpPr>
          <p:nvPr>
            <p:ph idx="1"/>
          </p:nvPr>
        </p:nvSpPr>
        <p:spPr/>
        <p:txBody>
          <a:bodyPr/>
          <a:lstStyle/>
          <a:p>
            <a:r>
              <a:rPr lang="zh-CN" altLang="en-US" dirty="0"/>
              <a:t>线性化（一致性）走向 </a:t>
            </a:r>
            <a:r>
              <a:rPr lang="en-US" altLang="zh-CN" dirty="0"/>
              <a:t>linearization</a:t>
            </a:r>
            <a:r>
              <a:rPr lang="zh-CN" altLang="en-US" dirty="0"/>
              <a:t> </a:t>
            </a:r>
            <a:r>
              <a:rPr lang="en-US" altLang="zh-CN" dirty="0"/>
              <a:t>/</a:t>
            </a:r>
            <a:r>
              <a:rPr lang="zh-CN" altLang="en-US" dirty="0"/>
              <a:t> </a:t>
            </a:r>
            <a:r>
              <a:rPr lang="en-US" altLang="zh-CN" dirty="0"/>
              <a:t>consistent</a:t>
            </a:r>
            <a:r>
              <a:rPr lang="zh-CN" altLang="en-US" dirty="0"/>
              <a:t> </a:t>
            </a:r>
            <a:r>
              <a:rPr lang="en-US" altLang="zh-CN" dirty="0"/>
              <a:t>run</a:t>
            </a:r>
            <a:endParaRPr lang="zh-CN" altLang="en-US" dirty="0"/>
          </a:p>
          <a:p>
            <a:pPr lvl="1"/>
            <a:r>
              <a:rPr lang="zh-CN" altLang="en-US" dirty="0"/>
              <a:t>所有的线性化走向只经历一致的全局状态</a:t>
            </a:r>
          </a:p>
          <a:p>
            <a:pPr lvl="1"/>
            <a:r>
              <a:rPr lang="zh-CN" altLang="en-US" dirty="0"/>
              <a:t>若存在一个经过</a:t>
            </a:r>
            <a:r>
              <a:rPr lang="en-US" altLang="zh-CN" dirty="0"/>
              <a:t>S</a:t>
            </a:r>
            <a:r>
              <a:rPr lang="zh-CN" altLang="en-US" dirty="0"/>
              <a:t>和</a:t>
            </a:r>
            <a:r>
              <a:rPr lang="en-US" altLang="zh-CN" dirty="0"/>
              <a:t>S’</a:t>
            </a:r>
            <a:r>
              <a:rPr lang="zh-CN" altLang="en-US" dirty="0"/>
              <a:t>的线性化走向，则状态</a:t>
            </a:r>
            <a:r>
              <a:rPr lang="en-US" altLang="zh-CN" dirty="0"/>
              <a:t>S’</a:t>
            </a:r>
            <a:r>
              <a:rPr lang="zh-CN" altLang="en-US" dirty="0"/>
              <a:t>是从</a:t>
            </a:r>
            <a:r>
              <a:rPr lang="en-US" altLang="zh-CN" dirty="0"/>
              <a:t>S</a:t>
            </a:r>
            <a:r>
              <a:rPr lang="zh-CN" altLang="en-US" dirty="0"/>
              <a:t>可达</a:t>
            </a:r>
          </a:p>
          <a:p>
            <a:endParaRPr lang="en-US" altLang="zh-CN" dirty="0"/>
          </a:p>
        </p:txBody>
      </p:sp>
      <p:pic>
        <p:nvPicPr>
          <p:cNvPr id="68611" name="Picture 4">
            <a:extLst>
              <a:ext uri="{FF2B5EF4-FFF2-40B4-BE49-F238E27FC236}">
                <a16:creationId xmlns:a16="http://schemas.microsoft.com/office/drawing/2014/main" id="{A542DBA5-D6F1-F94E-9880-650C18665B6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96193" y="2461419"/>
            <a:ext cx="6551613"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2" name="Picture 60">
            <a:extLst>
              <a:ext uri="{FF2B5EF4-FFF2-40B4-BE49-F238E27FC236}">
                <a16:creationId xmlns:a16="http://schemas.microsoft.com/office/drawing/2014/main" id="{20124487-4014-D746-9A95-93DF09A063C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t="4839"/>
          <a:stretch>
            <a:fillRect/>
          </a:stretch>
        </p:blipFill>
        <p:spPr bwMode="auto">
          <a:xfrm>
            <a:off x="1827212" y="3212976"/>
            <a:ext cx="5191125" cy="234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2577663E-CD2D-7D40-81E7-E03A4BC60499}"/>
              </a:ext>
            </a:extLst>
          </p:cNvPr>
          <p:cNvSpPr>
            <a:spLocks noGrp="1"/>
          </p:cNvSpPr>
          <p:nvPr>
            <p:ph type="dt" sz="half" idx="10"/>
          </p:nvPr>
        </p:nvSpPr>
        <p:spPr/>
        <p:txBody>
          <a:bodyPr/>
          <a:lstStyle/>
          <a:p>
            <a:pPr>
              <a:defRPr/>
            </a:pPr>
            <a:fld id="{1F9BC35A-4DE4-F344-B26A-05DD23232B86}" type="datetime1">
              <a:rPr lang="zh-CN" altLang="en-US" smtClean="0"/>
              <a:t>2022/9/15</a:t>
            </a:fld>
            <a:endParaRPr lang="zh-CN" altLang="en-US"/>
          </a:p>
        </p:txBody>
      </p:sp>
      <p:sp>
        <p:nvSpPr>
          <p:cNvPr id="3" name="页脚占位符 2">
            <a:extLst>
              <a:ext uri="{FF2B5EF4-FFF2-40B4-BE49-F238E27FC236}">
                <a16:creationId xmlns:a16="http://schemas.microsoft.com/office/drawing/2014/main" id="{C8FE7978-B428-0542-B55A-46B087B9BC6F}"/>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049C14B9-9C43-8C40-B760-9E65FE490EA5}"/>
              </a:ext>
            </a:extLst>
          </p:cNvPr>
          <p:cNvSpPr>
            <a:spLocks noGrp="1"/>
          </p:cNvSpPr>
          <p:nvPr>
            <p:ph type="sldNum" sz="quarter" idx="12"/>
          </p:nvPr>
        </p:nvSpPr>
        <p:spPr/>
        <p:txBody>
          <a:bodyPr/>
          <a:lstStyle/>
          <a:p>
            <a:pPr>
              <a:defRPr/>
            </a:pPr>
            <a:fld id="{5392737F-CB10-5A4E-975C-5930D278B01B}" type="slidenum">
              <a:rPr lang="zh-CN" altLang="en-US" smtClean="0"/>
              <a:pPr>
                <a:defRPr/>
              </a:pPr>
              <a:t>47</a:t>
            </a:fld>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D7F214B7-BD15-D44D-A13E-11560F254203}"/>
              </a:ext>
            </a:extLst>
          </p:cNvPr>
          <p:cNvSpPr>
            <a:spLocks noGrp="1" noChangeArrowheads="1"/>
          </p:cNvSpPr>
          <p:nvPr>
            <p:ph type="title"/>
          </p:nvPr>
        </p:nvSpPr>
        <p:spPr>
          <a:xfrm>
            <a:off x="628650" y="0"/>
            <a:ext cx="7588250" cy="928688"/>
          </a:xfrm>
        </p:spPr>
        <p:txBody>
          <a:bodyPr/>
          <a:lstStyle/>
          <a:p>
            <a:r>
              <a:rPr lang="zh-CN" altLang="en-US"/>
              <a:t>全局状态</a:t>
            </a:r>
          </a:p>
        </p:txBody>
      </p:sp>
      <p:sp>
        <p:nvSpPr>
          <p:cNvPr id="69634" name="Rectangle 3">
            <a:extLst>
              <a:ext uri="{FF2B5EF4-FFF2-40B4-BE49-F238E27FC236}">
                <a16:creationId xmlns:a16="http://schemas.microsoft.com/office/drawing/2014/main" id="{F1093747-3FA5-2E48-9A5B-C7E3D044280A}"/>
              </a:ext>
            </a:extLst>
          </p:cNvPr>
          <p:cNvSpPr>
            <a:spLocks noGrp="1" noChangeArrowheads="1"/>
          </p:cNvSpPr>
          <p:nvPr>
            <p:ph idx="1"/>
          </p:nvPr>
        </p:nvSpPr>
        <p:spPr/>
        <p:txBody>
          <a:bodyPr/>
          <a:lstStyle/>
          <a:p>
            <a:r>
              <a:rPr lang="en-US" altLang="zh-CN" dirty="0" err="1"/>
              <a:t>Chandy</a:t>
            </a:r>
            <a:r>
              <a:rPr lang="zh-CN" altLang="en-US" dirty="0"/>
              <a:t>和</a:t>
            </a:r>
            <a:r>
              <a:rPr lang="en-US" altLang="zh-CN" dirty="0"/>
              <a:t>Lamport</a:t>
            </a:r>
            <a:r>
              <a:rPr lang="zh-CN" altLang="en-US" dirty="0"/>
              <a:t>的“快照”算法</a:t>
            </a:r>
          </a:p>
          <a:p>
            <a:pPr lvl="1"/>
            <a:r>
              <a:rPr lang="zh-CN" altLang="en-US" dirty="0"/>
              <a:t>目的</a:t>
            </a:r>
          </a:p>
          <a:p>
            <a:pPr lvl="2"/>
            <a:r>
              <a:rPr lang="zh-CN" altLang="en-US" dirty="0"/>
              <a:t>捕获一致的全局状态</a:t>
            </a:r>
          </a:p>
          <a:p>
            <a:pPr lvl="1"/>
            <a:r>
              <a:rPr lang="zh-CN" altLang="en-US" dirty="0"/>
              <a:t>假设</a:t>
            </a:r>
          </a:p>
          <a:p>
            <a:pPr lvl="2"/>
            <a:r>
              <a:rPr lang="zh-CN" altLang="en-US" dirty="0"/>
              <a:t>进程和通道均</a:t>
            </a:r>
            <a:r>
              <a:rPr lang="zh-CN" altLang="en-US" dirty="0">
                <a:solidFill>
                  <a:srgbClr val="C00000"/>
                </a:solidFill>
              </a:rPr>
              <a:t>不会出现故障</a:t>
            </a:r>
          </a:p>
          <a:p>
            <a:pPr lvl="2"/>
            <a:r>
              <a:rPr lang="zh-CN" altLang="en-US" dirty="0"/>
              <a:t>单向通道，提供</a:t>
            </a:r>
            <a:r>
              <a:rPr lang="en-US" altLang="zh-CN" dirty="0">
                <a:solidFill>
                  <a:srgbClr val="C00000"/>
                </a:solidFill>
              </a:rPr>
              <a:t>FIFO</a:t>
            </a:r>
            <a:r>
              <a:rPr lang="zh-CN" altLang="en-US" dirty="0"/>
              <a:t>顺序的消息传递</a:t>
            </a:r>
          </a:p>
          <a:p>
            <a:pPr lvl="2"/>
            <a:r>
              <a:rPr lang="zh-CN" altLang="en-US" dirty="0"/>
              <a:t>进程之间存在</a:t>
            </a:r>
            <a:r>
              <a:rPr lang="zh-CN" altLang="en-US" dirty="0">
                <a:solidFill>
                  <a:srgbClr val="C00000"/>
                </a:solidFill>
              </a:rPr>
              <a:t>强连通</a:t>
            </a:r>
            <a:r>
              <a:rPr lang="zh-CN" altLang="en-US" dirty="0"/>
              <a:t>关系</a:t>
            </a:r>
          </a:p>
          <a:p>
            <a:pPr lvl="1"/>
            <a:r>
              <a:rPr lang="zh-CN" altLang="en-US" dirty="0"/>
              <a:t>任一进程可在任一时间开始全局拍照</a:t>
            </a:r>
          </a:p>
          <a:p>
            <a:pPr lvl="1"/>
            <a:r>
              <a:rPr lang="zh-CN" altLang="en-US" dirty="0"/>
              <a:t>拍照时，进程可继续执行，并发送和接收消息</a:t>
            </a:r>
          </a:p>
        </p:txBody>
      </p:sp>
      <p:sp>
        <p:nvSpPr>
          <p:cNvPr id="2" name="日期占位符 1">
            <a:extLst>
              <a:ext uri="{FF2B5EF4-FFF2-40B4-BE49-F238E27FC236}">
                <a16:creationId xmlns:a16="http://schemas.microsoft.com/office/drawing/2014/main" id="{89D39AFB-267E-D446-90D5-26F1B62F614F}"/>
              </a:ext>
            </a:extLst>
          </p:cNvPr>
          <p:cNvSpPr>
            <a:spLocks noGrp="1"/>
          </p:cNvSpPr>
          <p:nvPr>
            <p:ph type="dt" sz="half" idx="10"/>
          </p:nvPr>
        </p:nvSpPr>
        <p:spPr/>
        <p:txBody>
          <a:bodyPr/>
          <a:lstStyle/>
          <a:p>
            <a:pPr>
              <a:defRPr/>
            </a:pPr>
            <a:fld id="{EB663387-4C0D-D74D-9E2E-56EB15559B66}" type="datetime1">
              <a:rPr lang="zh-CN" altLang="en-US" smtClean="0"/>
              <a:t>2022/9/15</a:t>
            </a:fld>
            <a:endParaRPr lang="zh-CN" altLang="en-US"/>
          </a:p>
        </p:txBody>
      </p:sp>
      <p:sp>
        <p:nvSpPr>
          <p:cNvPr id="3" name="页脚占位符 2">
            <a:extLst>
              <a:ext uri="{FF2B5EF4-FFF2-40B4-BE49-F238E27FC236}">
                <a16:creationId xmlns:a16="http://schemas.microsoft.com/office/drawing/2014/main" id="{64D24F44-0407-5245-8CF2-EFDCB892B26F}"/>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F3E62737-4421-3846-89F6-C587E931589F}"/>
              </a:ext>
            </a:extLst>
          </p:cNvPr>
          <p:cNvSpPr>
            <a:spLocks noGrp="1"/>
          </p:cNvSpPr>
          <p:nvPr>
            <p:ph type="sldNum" sz="quarter" idx="12"/>
          </p:nvPr>
        </p:nvSpPr>
        <p:spPr/>
        <p:txBody>
          <a:bodyPr/>
          <a:lstStyle/>
          <a:p>
            <a:pPr>
              <a:defRPr/>
            </a:pPr>
            <a:fld id="{5392737F-CB10-5A4E-975C-5930D278B01B}" type="slidenum">
              <a:rPr lang="zh-CN" altLang="en-US" smtClean="0"/>
              <a:pPr>
                <a:defRPr/>
              </a:pPr>
              <a:t>48</a:t>
            </a:fld>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A60BC191-77C2-ED46-B846-4AAC8585C4A7}"/>
              </a:ext>
            </a:extLst>
          </p:cNvPr>
          <p:cNvSpPr>
            <a:spLocks noGrp="1" noChangeArrowheads="1"/>
          </p:cNvSpPr>
          <p:nvPr>
            <p:ph type="title"/>
          </p:nvPr>
        </p:nvSpPr>
        <p:spPr>
          <a:xfrm>
            <a:off x="628650" y="0"/>
            <a:ext cx="7588250" cy="928688"/>
          </a:xfrm>
        </p:spPr>
        <p:txBody>
          <a:bodyPr/>
          <a:lstStyle/>
          <a:p>
            <a:r>
              <a:rPr lang="zh-CN" altLang="en-US"/>
              <a:t>全局状态</a:t>
            </a:r>
          </a:p>
        </p:txBody>
      </p:sp>
      <p:sp>
        <p:nvSpPr>
          <p:cNvPr id="70658" name="Rectangle 3">
            <a:extLst>
              <a:ext uri="{FF2B5EF4-FFF2-40B4-BE49-F238E27FC236}">
                <a16:creationId xmlns:a16="http://schemas.microsoft.com/office/drawing/2014/main" id="{D06E24A1-5E07-364F-B142-7280C965F2EB}"/>
              </a:ext>
            </a:extLst>
          </p:cNvPr>
          <p:cNvSpPr>
            <a:spLocks noGrp="1" noChangeArrowheads="1"/>
          </p:cNvSpPr>
          <p:nvPr>
            <p:ph idx="1"/>
          </p:nvPr>
        </p:nvSpPr>
        <p:spPr/>
        <p:txBody>
          <a:bodyPr/>
          <a:lstStyle/>
          <a:p>
            <a:r>
              <a:rPr lang="zh-CN" altLang="en-US" dirty="0"/>
              <a:t>算法基本思想</a:t>
            </a:r>
          </a:p>
          <a:p>
            <a:pPr lvl="1"/>
            <a:r>
              <a:rPr lang="zh-CN" altLang="en-US" dirty="0"/>
              <a:t>接入通道</a:t>
            </a:r>
            <a:r>
              <a:rPr lang="en-US" altLang="zh-CN" dirty="0"/>
              <a:t>+</a:t>
            </a:r>
            <a:r>
              <a:rPr lang="zh-CN" altLang="en-US" dirty="0"/>
              <a:t>外出通道</a:t>
            </a:r>
          </a:p>
          <a:p>
            <a:pPr lvl="1"/>
            <a:r>
              <a:rPr lang="zh-CN" altLang="en-US" dirty="0"/>
              <a:t>进程状态</a:t>
            </a:r>
            <a:r>
              <a:rPr lang="en-US" altLang="zh-CN" dirty="0"/>
              <a:t>+</a:t>
            </a:r>
            <a:r>
              <a:rPr lang="zh-CN" altLang="en-US" dirty="0"/>
              <a:t>通道状态</a:t>
            </a:r>
          </a:p>
          <a:p>
            <a:pPr lvl="1"/>
            <a:r>
              <a:rPr lang="zh-CN" altLang="en-US" dirty="0"/>
              <a:t>标记消息 </a:t>
            </a:r>
            <a:r>
              <a:rPr lang="en-US" altLang="zh-CN" dirty="0"/>
              <a:t>marker</a:t>
            </a:r>
            <a:r>
              <a:rPr lang="zh-CN" altLang="en-US" dirty="0"/>
              <a:t> </a:t>
            </a:r>
            <a:r>
              <a:rPr lang="en-US" altLang="zh-CN" dirty="0"/>
              <a:t>message</a:t>
            </a:r>
            <a:r>
              <a:rPr lang="zh-CN" altLang="en-US" dirty="0"/>
              <a:t> </a:t>
            </a:r>
            <a:r>
              <a:rPr lang="en-US" altLang="zh-CN" dirty="0"/>
              <a:t>(flush</a:t>
            </a:r>
            <a:r>
              <a:rPr lang="zh-CN" altLang="en-US" dirty="0"/>
              <a:t> </a:t>
            </a:r>
            <a:r>
              <a:rPr lang="en-US" altLang="zh-CN" dirty="0"/>
              <a:t>message)</a:t>
            </a:r>
          </a:p>
          <a:p>
            <a:pPr lvl="2"/>
            <a:r>
              <a:rPr lang="zh-CN" altLang="en-US" dirty="0"/>
              <a:t>标记接收规则：强制进程记录下自己的状态之后但在它们发送其他消息前发送一个标记，并记录接入通道消息</a:t>
            </a:r>
          </a:p>
          <a:p>
            <a:pPr lvl="2"/>
            <a:r>
              <a:rPr lang="zh-CN" altLang="en-US" dirty="0"/>
              <a:t>标记发送规则：强制没有记录状态的进程去记录状态</a:t>
            </a:r>
            <a:r>
              <a:rPr lang="en-US" altLang="zh-CN" dirty="0"/>
              <a:t>+</a:t>
            </a:r>
            <a:r>
              <a:rPr lang="zh-CN" altLang="en-US" dirty="0"/>
              <a:t>清空信道</a:t>
            </a:r>
            <a:endParaRPr lang="en-US" altLang="zh-CN" dirty="0"/>
          </a:p>
        </p:txBody>
      </p:sp>
      <p:sp>
        <p:nvSpPr>
          <p:cNvPr id="2" name="日期占位符 1">
            <a:extLst>
              <a:ext uri="{FF2B5EF4-FFF2-40B4-BE49-F238E27FC236}">
                <a16:creationId xmlns:a16="http://schemas.microsoft.com/office/drawing/2014/main" id="{0A85F7DC-10CB-F340-B46D-24207354D4BF}"/>
              </a:ext>
            </a:extLst>
          </p:cNvPr>
          <p:cNvSpPr>
            <a:spLocks noGrp="1"/>
          </p:cNvSpPr>
          <p:nvPr>
            <p:ph type="dt" sz="half" idx="10"/>
          </p:nvPr>
        </p:nvSpPr>
        <p:spPr/>
        <p:txBody>
          <a:bodyPr/>
          <a:lstStyle/>
          <a:p>
            <a:pPr>
              <a:defRPr/>
            </a:pPr>
            <a:fld id="{72D89373-45CF-834A-9946-AA298716867E}" type="datetime1">
              <a:rPr lang="zh-CN" altLang="en-US" smtClean="0"/>
              <a:t>2022/9/15</a:t>
            </a:fld>
            <a:endParaRPr lang="zh-CN" altLang="en-US"/>
          </a:p>
        </p:txBody>
      </p:sp>
      <p:sp>
        <p:nvSpPr>
          <p:cNvPr id="3" name="页脚占位符 2">
            <a:extLst>
              <a:ext uri="{FF2B5EF4-FFF2-40B4-BE49-F238E27FC236}">
                <a16:creationId xmlns:a16="http://schemas.microsoft.com/office/drawing/2014/main" id="{9304C8B9-AD91-D641-B727-7D3AE6679A7F}"/>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6745EAD0-17F8-2F4D-9BF2-931A0B33F616}"/>
              </a:ext>
            </a:extLst>
          </p:cNvPr>
          <p:cNvSpPr>
            <a:spLocks noGrp="1"/>
          </p:cNvSpPr>
          <p:nvPr>
            <p:ph type="sldNum" sz="quarter" idx="12"/>
          </p:nvPr>
        </p:nvSpPr>
        <p:spPr/>
        <p:txBody>
          <a:bodyPr/>
          <a:lstStyle/>
          <a:p>
            <a:pPr>
              <a:defRPr/>
            </a:pPr>
            <a:fld id="{5392737F-CB10-5A4E-975C-5930D278B01B}" type="slidenum">
              <a:rPr lang="zh-CN" altLang="en-US" smtClean="0"/>
              <a:pPr>
                <a:defRPr/>
              </a:pPr>
              <a:t>49</a:t>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9BAE6C7C-EB13-E547-BC7F-F956452368EF}"/>
              </a:ext>
            </a:extLst>
          </p:cNvPr>
          <p:cNvSpPr>
            <a:spLocks noGrp="1" noChangeArrowheads="1"/>
          </p:cNvSpPr>
          <p:nvPr>
            <p:ph type="title"/>
          </p:nvPr>
        </p:nvSpPr>
        <p:spPr>
          <a:xfrm>
            <a:off x="628650" y="0"/>
            <a:ext cx="7588250" cy="928688"/>
          </a:xfrm>
        </p:spPr>
        <p:txBody>
          <a:bodyPr/>
          <a:lstStyle/>
          <a:p>
            <a:r>
              <a:rPr lang="zh-CN" altLang="en-US"/>
              <a:t>第</a:t>
            </a:r>
            <a:r>
              <a:rPr lang="en-US" altLang="zh-CN"/>
              <a:t>3</a:t>
            </a:r>
            <a:r>
              <a:rPr lang="zh-CN" altLang="en-US"/>
              <a:t>章 时间和全局状态</a:t>
            </a:r>
          </a:p>
        </p:txBody>
      </p:sp>
      <p:sp>
        <p:nvSpPr>
          <p:cNvPr id="21506" name="Rectangle 3">
            <a:extLst>
              <a:ext uri="{FF2B5EF4-FFF2-40B4-BE49-F238E27FC236}">
                <a16:creationId xmlns:a16="http://schemas.microsoft.com/office/drawing/2014/main" id="{0DD4ED8F-30BD-9E49-AAC8-4234682C391F}"/>
              </a:ext>
            </a:extLst>
          </p:cNvPr>
          <p:cNvSpPr>
            <a:spLocks noGrp="1" noChangeArrowheads="1"/>
          </p:cNvSpPr>
          <p:nvPr>
            <p:ph idx="1"/>
          </p:nvPr>
        </p:nvSpPr>
        <p:spPr/>
        <p:txBody>
          <a:bodyPr/>
          <a:lstStyle/>
          <a:p>
            <a:r>
              <a:rPr lang="zh-CN" altLang="en-US"/>
              <a:t>简介 </a:t>
            </a:r>
          </a:p>
          <a:p>
            <a:r>
              <a:rPr lang="zh-CN" altLang="en-US">
                <a:solidFill>
                  <a:srgbClr val="FF0000"/>
                </a:solidFill>
              </a:rPr>
              <a:t>时钟、事件和进程状态</a:t>
            </a:r>
          </a:p>
          <a:p>
            <a:r>
              <a:rPr lang="zh-CN" altLang="en-US"/>
              <a:t>同步物理时钟</a:t>
            </a:r>
          </a:p>
          <a:p>
            <a:r>
              <a:rPr lang="zh-CN" altLang="en-US"/>
              <a:t>逻辑时间和逻辑时钟</a:t>
            </a:r>
          </a:p>
          <a:p>
            <a:r>
              <a:rPr lang="zh-CN" altLang="en-US"/>
              <a:t>全局状态</a:t>
            </a:r>
          </a:p>
          <a:p>
            <a:r>
              <a:rPr lang="zh-CN" altLang="en-US"/>
              <a:t>分布式调试</a:t>
            </a:r>
          </a:p>
          <a:p>
            <a:r>
              <a:rPr lang="zh-CN" altLang="en-US"/>
              <a:t>小结</a:t>
            </a:r>
          </a:p>
        </p:txBody>
      </p:sp>
      <p:sp>
        <p:nvSpPr>
          <p:cNvPr id="2" name="日期占位符 1">
            <a:extLst>
              <a:ext uri="{FF2B5EF4-FFF2-40B4-BE49-F238E27FC236}">
                <a16:creationId xmlns:a16="http://schemas.microsoft.com/office/drawing/2014/main" id="{F4845CA5-2076-1A48-B386-233561B0500B}"/>
              </a:ext>
            </a:extLst>
          </p:cNvPr>
          <p:cNvSpPr>
            <a:spLocks noGrp="1"/>
          </p:cNvSpPr>
          <p:nvPr>
            <p:ph type="dt" sz="half" idx="10"/>
          </p:nvPr>
        </p:nvSpPr>
        <p:spPr/>
        <p:txBody>
          <a:bodyPr/>
          <a:lstStyle/>
          <a:p>
            <a:pPr>
              <a:defRPr/>
            </a:pPr>
            <a:fld id="{3031E579-BF14-4642-B4AF-9CB71013B4F5}" type="datetime1">
              <a:rPr lang="zh-CN" altLang="en-US" smtClean="0"/>
              <a:t>2022/9/15</a:t>
            </a:fld>
            <a:endParaRPr lang="zh-CN" altLang="en-US"/>
          </a:p>
        </p:txBody>
      </p:sp>
      <p:sp>
        <p:nvSpPr>
          <p:cNvPr id="3" name="页脚占位符 2">
            <a:extLst>
              <a:ext uri="{FF2B5EF4-FFF2-40B4-BE49-F238E27FC236}">
                <a16:creationId xmlns:a16="http://schemas.microsoft.com/office/drawing/2014/main" id="{DAEC6D7D-E101-2A4A-A2DB-56386C99576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15DF0A61-20E2-9646-9F82-19F8094EFB74}"/>
              </a:ext>
            </a:extLst>
          </p:cNvPr>
          <p:cNvSpPr>
            <a:spLocks noGrp="1"/>
          </p:cNvSpPr>
          <p:nvPr>
            <p:ph type="sldNum" sz="quarter" idx="12"/>
          </p:nvPr>
        </p:nvSpPr>
        <p:spPr/>
        <p:txBody>
          <a:bodyPr/>
          <a:lstStyle/>
          <a:p>
            <a:pPr>
              <a:defRPr/>
            </a:pPr>
            <a:fld id="{5392737F-CB10-5A4E-975C-5930D278B01B}" type="slidenum">
              <a:rPr lang="zh-CN" altLang="en-US" smtClean="0"/>
              <a:pPr>
                <a:defRPr/>
              </a:pPr>
              <a:t>5</a:t>
            </a:fld>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81F2979B-754F-C045-9274-390090E73058}"/>
              </a:ext>
            </a:extLst>
          </p:cNvPr>
          <p:cNvSpPr>
            <a:spLocks noGrp="1" noChangeArrowheads="1"/>
          </p:cNvSpPr>
          <p:nvPr>
            <p:ph type="title"/>
          </p:nvPr>
        </p:nvSpPr>
        <p:spPr/>
        <p:txBody>
          <a:bodyPr/>
          <a:lstStyle/>
          <a:p>
            <a:r>
              <a:rPr lang="zh-CN" altLang="en-US"/>
              <a:t>全局状态</a:t>
            </a:r>
          </a:p>
        </p:txBody>
      </p:sp>
      <p:sp>
        <p:nvSpPr>
          <p:cNvPr id="2" name="日期占位符 1">
            <a:extLst>
              <a:ext uri="{FF2B5EF4-FFF2-40B4-BE49-F238E27FC236}">
                <a16:creationId xmlns:a16="http://schemas.microsoft.com/office/drawing/2014/main" id="{544AF93D-D7D1-0042-ACB2-CA71B557919F}"/>
              </a:ext>
            </a:extLst>
          </p:cNvPr>
          <p:cNvSpPr>
            <a:spLocks noGrp="1"/>
          </p:cNvSpPr>
          <p:nvPr>
            <p:ph type="dt" sz="half" idx="10"/>
          </p:nvPr>
        </p:nvSpPr>
        <p:spPr/>
        <p:txBody>
          <a:bodyPr/>
          <a:lstStyle/>
          <a:p>
            <a:fld id="{3B774061-8170-A749-916C-928F87343A0F}" type="datetime1">
              <a:rPr lang="zh-CN" altLang="en-US" smtClean="0"/>
              <a:t>2022/9/15</a:t>
            </a:fld>
            <a:endParaRPr lang="zh-CN" altLang="en-US"/>
          </a:p>
        </p:txBody>
      </p:sp>
      <p:sp>
        <p:nvSpPr>
          <p:cNvPr id="3" name="页脚占位符 2">
            <a:extLst>
              <a:ext uri="{FF2B5EF4-FFF2-40B4-BE49-F238E27FC236}">
                <a16:creationId xmlns:a16="http://schemas.microsoft.com/office/drawing/2014/main" id="{2A0C6827-7232-7242-BDF6-A462E6F67F2E}"/>
              </a:ext>
            </a:extLst>
          </p:cNvPr>
          <p:cNvSpPr>
            <a:spLocks noGrp="1"/>
          </p:cNvSpPr>
          <p:nvPr>
            <p:ph type="ftr" sz="quarter" idx="11"/>
          </p:nvPr>
        </p:nvSpPr>
        <p:spPr/>
        <p:txBody>
          <a:bodyPr/>
          <a:lstStyle/>
          <a:p>
            <a:r>
              <a:rPr lang="en-US" altLang="zh-CN"/>
              <a:t>Distributed System</a:t>
            </a:r>
            <a:endParaRPr lang="zh-CN" altLang="en-US"/>
          </a:p>
        </p:txBody>
      </p:sp>
      <p:sp>
        <p:nvSpPr>
          <p:cNvPr id="4" name="灯片编号占位符 3">
            <a:extLst>
              <a:ext uri="{FF2B5EF4-FFF2-40B4-BE49-F238E27FC236}">
                <a16:creationId xmlns:a16="http://schemas.microsoft.com/office/drawing/2014/main" id="{454A72B6-CA8F-F04B-B686-77ACB4ED3AAE}"/>
              </a:ext>
            </a:extLst>
          </p:cNvPr>
          <p:cNvSpPr>
            <a:spLocks noGrp="1"/>
          </p:cNvSpPr>
          <p:nvPr>
            <p:ph type="sldNum" sz="quarter" idx="12"/>
          </p:nvPr>
        </p:nvSpPr>
        <p:spPr/>
        <p:txBody>
          <a:bodyPr/>
          <a:lstStyle/>
          <a:p>
            <a:fld id="{5392737F-CB10-5A4E-975C-5930D278B01B}" type="slidenum">
              <a:rPr lang="zh-CN" altLang="en-US" smtClean="0"/>
              <a:pPr/>
              <a:t>50</a:t>
            </a:fld>
            <a:endParaRPr lang="zh-CN" altLang="en-US"/>
          </a:p>
        </p:txBody>
      </p:sp>
      <p:sp>
        <p:nvSpPr>
          <p:cNvPr id="7" name="矩形 6">
            <a:extLst>
              <a:ext uri="{FF2B5EF4-FFF2-40B4-BE49-F238E27FC236}">
                <a16:creationId xmlns:a16="http://schemas.microsoft.com/office/drawing/2014/main" id="{DA9A0BB4-4CE9-7540-B307-A132973C83AF}"/>
              </a:ext>
            </a:extLst>
          </p:cNvPr>
          <p:cNvSpPr/>
          <p:nvPr/>
        </p:nvSpPr>
        <p:spPr>
          <a:xfrm>
            <a:off x="628650" y="993163"/>
            <a:ext cx="7589838" cy="3748590"/>
          </a:xfrm>
          <a:prstGeom prst="rect">
            <a:avLst/>
          </a:prstGeom>
          <a:solidFill>
            <a:schemeClr val="accent5">
              <a:lumMod val="40000"/>
              <a:lumOff val="60000"/>
            </a:schemeClr>
          </a:solidFill>
        </p:spPr>
        <p:txBody>
          <a:bodyPr wrap="square">
            <a:spAutoFit/>
          </a:bodyPr>
          <a:lstStyle/>
          <a:p>
            <a:pPr>
              <a:lnSpc>
                <a:spcPct val="120000"/>
              </a:lnSpc>
            </a:pPr>
            <a:r>
              <a:rPr lang="zh-CN" altLang="en-US" sz="2000" b="0" dirty="0">
                <a:latin typeface="+mn-lt"/>
                <a:ea typeface="+mn-ea"/>
              </a:rPr>
              <a:t>进程pi的标记接收规则</a:t>
            </a:r>
          </a:p>
          <a:p>
            <a:pPr>
              <a:lnSpc>
                <a:spcPct val="120000"/>
              </a:lnSpc>
            </a:pPr>
            <a:r>
              <a:rPr lang="zh-CN" altLang="en-US" sz="2000" b="0" dirty="0">
                <a:latin typeface="+mn-lt"/>
                <a:ea typeface="+mn-ea"/>
              </a:rPr>
              <a:t>pi接收通道c上的标记消息：</a:t>
            </a:r>
          </a:p>
          <a:p>
            <a:pPr>
              <a:lnSpc>
                <a:spcPct val="120000"/>
              </a:lnSpc>
            </a:pPr>
            <a:r>
              <a:rPr lang="zh-CN" altLang="en-US" sz="2000" b="0" dirty="0">
                <a:latin typeface="+mn-lt"/>
                <a:ea typeface="+mn-ea"/>
              </a:rPr>
              <a:t>     if (pi还没有记录它的状态)</a:t>
            </a:r>
          </a:p>
          <a:p>
            <a:pPr>
              <a:lnSpc>
                <a:spcPct val="120000"/>
              </a:lnSpc>
            </a:pPr>
            <a:r>
              <a:rPr lang="zh-CN" altLang="en-US" sz="2000" b="0" dirty="0">
                <a:latin typeface="+mn-lt"/>
                <a:ea typeface="+mn-ea"/>
              </a:rPr>
              <a:t>         pi记录它的进程状态；</a:t>
            </a:r>
            <a:r>
              <a:rPr lang="en-US" altLang="zh-CN" sz="2000" b="0" dirty="0">
                <a:latin typeface="+mn-lt"/>
                <a:ea typeface="+mn-ea"/>
              </a:rPr>
              <a:t>//</a:t>
            </a:r>
            <a:r>
              <a:rPr lang="zh-CN" altLang="en-US" sz="2000" b="0" dirty="0">
                <a:latin typeface="+mn-lt"/>
                <a:ea typeface="+mn-ea"/>
              </a:rPr>
              <a:t> </a:t>
            </a:r>
            <a:r>
              <a:rPr lang="en-US" altLang="zh-CN" sz="2000" b="0" dirty="0">
                <a:latin typeface="+mn-lt"/>
                <a:ea typeface="+mn-ea"/>
              </a:rPr>
              <a:t>sender</a:t>
            </a:r>
            <a:r>
              <a:rPr lang="zh-CN" altLang="en-US" sz="2000" b="0" dirty="0">
                <a:latin typeface="+mn-lt"/>
                <a:ea typeface="+mn-ea"/>
              </a:rPr>
              <a:t> </a:t>
            </a:r>
            <a:r>
              <a:rPr lang="en-US" altLang="zh-CN" sz="2000" b="0" dirty="0">
                <a:latin typeface="+mn-lt"/>
                <a:ea typeface="+mn-ea"/>
              </a:rPr>
              <a:t>rule</a:t>
            </a:r>
            <a:endParaRPr lang="zh-CN" altLang="en-US" sz="2000" b="0" dirty="0">
              <a:latin typeface="+mn-lt"/>
              <a:ea typeface="+mn-ea"/>
            </a:endParaRPr>
          </a:p>
          <a:p>
            <a:pPr>
              <a:lnSpc>
                <a:spcPct val="120000"/>
              </a:lnSpc>
            </a:pPr>
            <a:r>
              <a:rPr lang="zh-CN" altLang="en-US" sz="2000" b="0" dirty="0">
                <a:latin typeface="+mn-lt"/>
                <a:ea typeface="+mn-ea"/>
              </a:rPr>
              <a:t>         将c的状态记成空集；</a:t>
            </a:r>
          </a:p>
          <a:p>
            <a:pPr>
              <a:lnSpc>
                <a:spcPct val="120000"/>
              </a:lnSpc>
            </a:pPr>
            <a:r>
              <a:rPr lang="zh-CN" altLang="en-US" sz="2000" b="0" dirty="0">
                <a:latin typeface="+mn-lt"/>
                <a:ea typeface="+mn-ea"/>
              </a:rPr>
              <a:t>         开始记录从其他接入通道上到达的消息</a:t>
            </a:r>
          </a:p>
          <a:p>
            <a:pPr>
              <a:lnSpc>
                <a:spcPct val="120000"/>
              </a:lnSpc>
            </a:pPr>
            <a:r>
              <a:rPr lang="zh-CN" altLang="en-US" sz="2000" b="0" dirty="0">
                <a:latin typeface="+mn-lt"/>
                <a:ea typeface="+mn-ea"/>
              </a:rPr>
              <a:t>    else</a:t>
            </a:r>
          </a:p>
          <a:p>
            <a:pPr>
              <a:lnSpc>
                <a:spcPct val="120000"/>
              </a:lnSpc>
            </a:pPr>
            <a:r>
              <a:rPr lang="zh-CN" altLang="en-US" sz="2000" b="0" dirty="0">
                <a:latin typeface="+mn-lt"/>
                <a:ea typeface="+mn-ea"/>
              </a:rPr>
              <a:t>         pi把c的状态记录到从保留它的状态以来它</a:t>
            </a:r>
            <a:r>
              <a:rPr lang="zh-CN" altLang="en-US" sz="2000" b="0" dirty="0"/>
              <a:t>在c上接收到的消息集合中</a:t>
            </a:r>
            <a:endParaRPr lang="zh-CN" altLang="en-US" sz="2000" b="0" dirty="0">
              <a:latin typeface="+mn-lt"/>
              <a:ea typeface="+mn-ea"/>
            </a:endParaRPr>
          </a:p>
          <a:p>
            <a:pPr>
              <a:lnSpc>
                <a:spcPct val="120000"/>
              </a:lnSpc>
            </a:pPr>
            <a:r>
              <a:rPr lang="zh-CN" altLang="en-US" sz="2000" b="0" dirty="0">
                <a:latin typeface="+mn-lt"/>
                <a:ea typeface="+mn-ea"/>
              </a:rPr>
              <a:t>     end if</a:t>
            </a:r>
          </a:p>
        </p:txBody>
      </p:sp>
      <p:sp>
        <p:nvSpPr>
          <p:cNvPr id="9" name="矩形 8">
            <a:extLst>
              <a:ext uri="{FF2B5EF4-FFF2-40B4-BE49-F238E27FC236}">
                <a16:creationId xmlns:a16="http://schemas.microsoft.com/office/drawing/2014/main" id="{7CFDBD99-4569-C14B-8A3D-8206D7E50C98}"/>
              </a:ext>
            </a:extLst>
          </p:cNvPr>
          <p:cNvSpPr/>
          <p:nvPr/>
        </p:nvSpPr>
        <p:spPr>
          <a:xfrm>
            <a:off x="649028" y="4797413"/>
            <a:ext cx="7569459" cy="1530547"/>
          </a:xfrm>
          <a:prstGeom prst="rect">
            <a:avLst/>
          </a:prstGeom>
          <a:solidFill>
            <a:schemeClr val="bg2"/>
          </a:solidFill>
        </p:spPr>
        <p:txBody>
          <a:bodyPr wrap="square">
            <a:spAutoFit/>
          </a:bodyPr>
          <a:lstStyle/>
          <a:p>
            <a:pPr>
              <a:lnSpc>
                <a:spcPct val="120000"/>
              </a:lnSpc>
            </a:pPr>
            <a:r>
              <a:rPr lang="zh-CN" altLang="en-US" sz="2000" b="0" dirty="0">
                <a:latin typeface="+mn-lt"/>
                <a:ea typeface="+mn-ea"/>
              </a:rPr>
              <a:t>进程pi的标记发送规则：</a:t>
            </a:r>
            <a:r>
              <a:rPr lang="en-US" altLang="zh-CN" sz="2000" b="0" dirty="0">
                <a:latin typeface="+mn-lt"/>
                <a:ea typeface="+mn-ea"/>
              </a:rPr>
              <a:t>Initiator</a:t>
            </a:r>
            <a:endParaRPr lang="zh-CN" altLang="en-US" sz="2000" b="0" dirty="0">
              <a:latin typeface="+mn-lt"/>
              <a:ea typeface="+mn-ea"/>
            </a:endParaRPr>
          </a:p>
          <a:p>
            <a:pPr>
              <a:lnSpc>
                <a:spcPct val="120000"/>
              </a:lnSpc>
            </a:pPr>
            <a:r>
              <a:rPr lang="zh-CN" altLang="en-US" sz="2000" b="0" dirty="0">
                <a:latin typeface="+mn-lt"/>
                <a:ea typeface="+mn-ea"/>
              </a:rPr>
              <a:t>在pi记录了它的状态之后，对每个外出通道c:</a:t>
            </a:r>
          </a:p>
          <a:p>
            <a:pPr>
              <a:lnSpc>
                <a:spcPct val="120000"/>
              </a:lnSpc>
            </a:pPr>
            <a:r>
              <a:rPr lang="zh-CN" altLang="en-US" sz="2000" b="0" dirty="0">
                <a:latin typeface="+mn-lt"/>
                <a:ea typeface="+mn-ea"/>
              </a:rPr>
              <a:t>       (在pi从c上发送任何其他消息前)</a:t>
            </a:r>
          </a:p>
          <a:p>
            <a:pPr>
              <a:lnSpc>
                <a:spcPct val="120000"/>
              </a:lnSpc>
            </a:pPr>
            <a:r>
              <a:rPr lang="zh-CN" altLang="en-US" sz="2000" b="0" dirty="0">
                <a:latin typeface="+mn-lt"/>
                <a:ea typeface="+mn-ea"/>
              </a:rPr>
              <a:t>       pi在c上发送一个消息标记</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BC911B-0323-AA48-985B-57E644FD360B}"/>
              </a:ext>
            </a:extLst>
          </p:cNvPr>
          <p:cNvSpPr>
            <a:spLocks noGrp="1"/>
          </p:cNvSpPr>
          <p:nvPr>
            <p:ph type="title"/>
          </p:nvPr>
        </p:nvSpPr>
        <p:spPr/>
        <p:txBody>
          <a:bodyPr/>
          <a:lstStyle/>
          <a:p>
            <a:r>
              <a:rPr kumimoji="1" lang="zh-CN" altLang="en-US" dirty="0"/>
              <a:t>另一种表述：</a:t>
            </a:r>
            <a:r>
              <a:rPr lang="en-US" altLang="zh-CN" dirty="0"/>
              <a:t>Initiating a snapshot</a:t>
            </a:r>
            <a:endParaRPr kumimoji="1" lang="zh-CN" altLang="en-US" dirty="0"/>
          </a:p>
        </p:txBody>
      </p:sp>
      <p:sp>
        <p:nvSpPr>
          <p:cNvPr id="6" name="内容占位符 5">
            <a:extLst>
              <a:ext uri="{FF2B5EF4-FFF2-40B4-BE49-F238E27FC236}">
                <a16:creationId xmlns:a16="http://schemas.microsoft.com/office/drawing/2014/main" id="{56B15C51-A2AF-2C41-81CB-F35ECBBE57B3}"/>
              </a:ext>
            </a:extLst>
          </p:cNvPr>
          <p:cNvSpPr>
            <a:spLocks noGrp="1"/>
          </p:cNvSpPr>
          <p:nvPr>
            <p:ph idx="1"/>
          </p:nvPr>
        </p:nvSpPr>
        <p:spPr/>
        <p:txBody>
          <a:bodyPr/>
          <a:lstStyle/>
          <a:p>
            <a:r>
              <a:rPr lang="en-US" altLang="zh-CN" dirty="0"/>
              <a:t>Let’s say process </a:t>
            </a:r>
            <a:r>
              <a:rPr lang="en-US" altLang="zh-CN" b="1" dirty="0"/>
              <a:t>Pi</a:t>
            </a:r>
            <a:r>
              <a:rPr lang="en-US" altLang="zh-CN" dirty="0"/>
              <a:t> initiates the snapshot</a:t>
            </a:r>
          </a:p>
          <a:p>
            <a:r>
              <a:rPr lang="en-US" altLang="zh-CN" b="1" dirty="0"/>
              <a:t>Pi</a:t>
            </a:r>
            <a:r>
              <a:rPr lang="en-US" altLang="zh-CN" dirty="0"/>
              <a:t> records its own state and prepares a special marker message (distinct from application messages)</a:t>
            </a:r>
            <a:endParaRPr lang="en-US" altLang="zh-CN" b="1" i="1" dirty="0"/>
          </a:p>
          <a:p>
            <a:r>
              <a:rPr lang="en-US" altLang="zh-CN" dirty="0"/>
              <a:t>Send the marker message to all other processes (using N-1 outbound channels)</a:t>
            </a:r>
          </a:p>
          <a:p>
            <a:r>
              <a:rPr lang="en-US" altLang="zh-CN" dirty="0"/>
              <a:t>Start recording all incoming messages from channels </a:t>
            </a:r>
            <a:r>
              <a:rPr lang="en-US" altLang="zh-CN" b="1" dirty="0" err="1"/>
              <a:t>Cji</a:t>
            </a:r>
            <a:r>
              <a:rPr lang="en-US" altLang="zh-CN" dirty="0"/>
              <a:t> for </a:t>
            </a:r>
            <a:r>
              <a:rPr lang="en-US" altLang="zh-CN" i="1" dirty="0"/>
              <a:t>j</a:t>
            </a:r>
            <a:r>
              <a:rPr lang="en-US" altLang="zh-CN" dirty="0"/>
              <a:t> not equal to</a:t>
            </a:r>
            <a:r>
              <a:rPr lang="en-US" altLang="zh-CN" i="1" dirty="0"/>
              <a:t> </a:t>
            </a:r>
            <a:r>
              <a:rPr lang="en-US" altLang="zh-CN" i="1" dirty="0" err="1"/>
              <a:t>i</a:t>
            </a:r>
            <a:endParaRPr lang="zh-CN" altLang="en-US" b="1" i="1" dirty="0"/>
          </a:p>
        </p:txBody>
      </p:sp>
      <p:sp>
        <p:nvSpPr>
          <p:cNvPr id="3" name="日期占位符 2">
            <a:extLst>
              <a:ext uri="{FF2B5EF4-FFF2-40B4-BE49-F238E27FC236}">
                <a16:creationId xmlns:a16="http://schemas.microsoft.com/office/drawing/2014/main" id="{BF0AA61B-0641-E644-8368-1878F03BA3E9}"/>
              </a:ext>
            </a:extLst>
          </p:cNvPr>
          <p:cNvSpPr>
            <a:spLocks noGrp="1"/>
          </p:cNvSpPr>
          <p:nvPr>
            <p:ph type="dt" sz="half" idx="10"/>
          </p:nvPr>
        </p:nvSpPr>
        <p:spPr/>
        <p:txBody>
          <a:bodyPr/>
          <a:lstStyle/>
          <a:p>
            <a:pPr>
              <a:defRPr/>
            </a:pPr>
            <a:fld id="{69F15EB9-B0F1-7E4C-A5C9-0E86AB4D30A0}" type="datetime1">
              <a:rPr lang="zh-CN" altLang="en-US" smtClean="0"/>
              <a:t>2022/9/15</a:t>
            </a:fld>
            <a:endParaRPr lang="zh-CN" altLang="en-US"/>
          </a:p>
        </p:txBody>
      </p:sp>
      <p:sp>
        <p:nvSpPr>
          <p:cNvPr id="4" name="页脚占位符 3">
            <a:extLst>
              <a:ext uri="{FF2B5EF4-FFF2-40B4-BE49-F238E27FC236}">
                <a16:creationId xmlns:a16="http://schemas.microsoft.com/office/drawing/2014/main" id="{0147E9F8-F72B-DD48-BDC0-DB165439279B}"/>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5" name="灯片编号占位符 4">
            <a:extLst>
              <a:ext uri="{FF2B5EF4-FFF2-40B4-BE49-F238E27FC236}">
                <a16:creationId xmlns:a16="http://schemas.microsoft.com/office/drawing/2014/main" id="{D29B0594-4974-1849-BB52-783E8FF6B995}"/>
              </a:ext>
            </a:extLst>
          </p:cNvPr>
          <p:cNvSpPr>
            <a:spLocks noGrp="1"/>
          </p:cNvSpPr>
          <p:nvPr>
            <p:ph type="sldNum" sz="quarter" idx="12"/>
          </p:nvPr>
        </p:nvSpPr>
        <p:spPr/>
        <p:txBody>
          <a:bodyPr/>
          <a:lstStyle/>
          <a:p>
            <a:pPr>
              <a:defRPr/>
            </a:pPr>
            <a:fld id="{ACF43632-D9B7-2543-BD21-C639F23BBE77}" type="slidenum">
              <a:rPr lang="zh-CN" altLang="en-US" smtClean="0"/>
              <a:pPr>
                <a:defRPr/>
              </a:pPr>
              <a:t>51</a:t>
            </a:fld>
            <a:endParaRPr lang="zh-CN" altLang="en-US"/>
          </a:p>
        </p:txBody>
      </p:sp>
    </p:spTree>
    <p:extLst>
      <p:ext uri="{BB962C8B-B14F-4D97-AF65-F5344CB8AC3E}">
        <p14:creationId xmlns:p14="http://schemas.microsoft.com/office/powerpoint/2010/main" val="2110054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D28561-D032-D44D-98AC-514A104CD5C7}"/>
              </a:ext>
            </a:extLst>
          </p:cNvPr>
          <p:cNvSpPr>
            <a:spLocks noGrp="1"/>
          </p:cNvSpPr>
          <p:nvPr>
            <p:ph type="title"/>
          </p:nvPr>
        </p:nvSpPr>
        <p:spPr/>
        <p:txBody>
          <a:bodyPr/>
          <a:lstStyle/>
          <a:p>
            <a:r>
              <a:rPr lang="en-US" altLang="zh-CN" dirty="0"/>
              <a:t>Propagating a snapshot</a:t>
            </a:r>
            <a:endParaRPr kumimoji="1" lang="zh-CN" altLang="en-US" dirty="0"/>
          </a:p>
        </p:txBody>
      </p:sp>
      <p:sp>
        <p:nvSpPr>
          <p:cNvPr id="3" name="内容占位符 2">
            <a:extLst>
              <a:ext uri="{FF2B5EF4-FFF2-40B4-BE49-F238E27FC236}">
                <a16:creationId xmlns:a16="http://schemas.microsoft.com/office/drawing/2014/main" id="{2F3AAB64-9A78-2E4D-A26F-DB9EE86613A3}"/>
              </a:ext>
            </a:extLst>
          </p:cNvPr>
          <p:cNvSpPr>
            <a:spLocks noGrp="1"/>
          </p:cNvSpPr>
          <p:nvPr>
            <p:ph idx="1"/>
          </p:nvPr>
        </p:nvSpPr>
        <p:spPr/>
        <p:txBody>
          <a:bodyPr/>
          <a:lstStyle/>
          <a:p>
            <a:r>
              <a:rPr lang="en-US" altLang="zh-CN" dirty="0"/>
              <a:t>For all processes </a:t>
            </a:r>
            <a:r>
              <a:rPr lang="en-US" altLang="zh-CN" b="1" dirty="0" err="1"/>
              <a:t>Pj</a:t>
            </a:r>
            <a:r>
              <a:rPr lang="en-US" altLang="zh-CN" dirty="0"/>
              <a:t> (including the initiator), consider a message on channel </a:t>
            </a:r>
            <a:r>
              <a:rPr lang="en-US" altLang="zh-CN" b="1" dirty="0" err="1"/>
              <a:t>C</a:t>
            </a:r>
            <a:r>
              <a:rPr lang="en-US" altLang="zh-CN" b="1" baseline="-25000" dirty="0" err="1"/>
              <a:t>kj</a:t>
            </a:r>
            <a:endParaRPr lang="en-US" altLang="zh-CN" b="1" baseline="-25000" dirty="0"/>
          </a:p>
          <a:p>
            <a:r>
              <a:rPr lang="en-US" altLang="zh-CN" dirty="0"/>
              <a:t>If we see marker message for the first time</a:t>
            </a:r>
            <a:endParaRPr lang="en-US" altLang="zh-CN" b="1" i="1" dirty="0"/>
          </a:p>
          <a:p>
            <a:pPr lvl="1"/>
            <a:r>
              <a:rPr lang="en-US" altLang="zh-CN" b="1" dirty="0" err="1"/>
              <a:t>Pj</a:t>
            </a:r>
            <a:r>
              <a:rPr lang="en-US" altLang="zh-CN" dirty="0"/>
              <a:t> records own state and marks </a:t>
            </a:r>
            <a:r>
              <a:rPr lang="en-US" altLang="zh-CN" b="1" dirty="0" err="1"/>
              <a:t>C</a:t>
            </a:r>
            <a:r>
              <a:rPr lang="en-US" altLang="zh-CN" b="1" baseline="-25000" dirty="0" err="1"/>
              <a:t>kj</a:t>
            </a:r>
            <a:r>
              <a:rPr lang="en-US" altLang="zh-CN" dirty="0"/>
              <a:t> as empty</a:t>
            </a:r>
          </a:p>
          <a:p>
            <a:pPr lvl="1"/>
            <a:r>
              <a:rPr lang="en-US" altLang="zh-CN" dirty="0"/>
              <a:t>Send the marker message to all other processes (using N-1 outbound channels)</a:t>
            </a:r>
          </a:p>
          <a:p>
            <a:pPr lvl="1"/>
            <a:r>
              <a:rPr lang="en-US" altLang="zh-CN" dirty="0"/>
              <a:t>Start recording all incoming messages from channels </a:t>
            </a:r>
            <a:r>
              <a:rPr lang="en-US" altLang="zh-CN" b="1" dirty="0" err="1"/>
              <a:t>C</a:t>
            </a:r>
            <a:r>
              <a:rPr lang="en-US" altLang="zh-CN" b="1" baseline="-25000" dirty="0" err="1"/>
              <a:t>lj</a:t>
            </a:r>
            <a:r>
              <a:rPr lang="en-US" altLang="zh-CN" dirty="0"/>
              <a:t> for </a:t>
            </a:r>
            <a:r>
              <a:rPr lang="en-US" altLang="zh-CN" i="1" dirty="0"/>
              <a:t>l</a:t>
            </a:r>
            <a:r>
              <a:rPr lang="en-US" altLang="zh-CN" dirty="0"/>
              <a:t> not equal to </a:t>
            </a:r>
            <a:r>
              <a:rPr lang="en-US" altLang="zh-CN" i="1" dirty="0"/>
              <a:t>j</a:t>
            </a:r>
            <a:r>
              <a:rPr lang="zh-CN" altLang="en-US" dirty="0"/>
              <a:t> </a:t>
            </a:r>
            <a:r>
              <a:rPr lang="en-US" altLang="zh-CN" dirty="0"/>
              <a:t>(all</a:t>
            </a:r>
            <a:r>
              <a:rPr lang="zh-CN" altLang="en-US" dirty="0"/>
              <a:t> </a:t>
            </a:r>
            <a:r>
              <a:rPr lang="en-US" altLang="zh-CN" dirty="0"/>
              <a:t>other</a:t>
            </a:r>
            <a:r>
              <a:rPr lang="zh-CN" altLang="en-US" dirty="0"/>
              <a:t> </a:t>
            </a:r>
            <a:r>
              <a:rPr lang="en-US" altLang="zh-CN" dirty="0"/>
              <a:t>N-2</a:t>
            </a:r>
            <a:r>
              <a:rPr lang="zh-CN" altLang="en-US" dirty="0"/>
              <a:t> </a:t>
            </a:r>
            <a:r>
              <a:rPr lang="en-US" altLang="zh-CN" dirty="0"/>
              <a:t>inbound</a:t>
            </a:r>
            <a:r>
              <a:rPr lang="zh-CN" altLang="en-US" dirty="0"/>
              <a:t> </a:t>
            </a:r>
            <a:r>
              <a:rPr lang="en-US" altLang="zh-CN" dirty="0"/>
              <a:t>ones)</a:t>
            </a:r>
          </a:p>
          <a:p>
            <a:r>
              <a:rPr lang="en-US" altLang="zh-CN" dirty="0"/>
              <a:t>Else</a:t>
            </a:r>
          </a:p>
          <a:p>
            <a:pPr lvl="1"/>
            <a:r>
              <a:rPr lang="en-US" altLang="zh-CN" dirty="0"/>
              <a:t>add all messages from inbound channels since we began recording to their states</a:t>
            </a:r>
            <a:endParaRPr kumimoji="1" lang="zh-CN" altLang="en-US" b="1" i="1" dirty="0"/>
          </a:p>
        </p:txBody>
      </p:sp>
      <p:sp>
        <p:nvSpPr>
          <p:cNvPr id="4" name="日期占位符 3">
            <a:extLst>
              <a:ext uri="{FF2B5EF4-FFF2-40B4-BE49-F238E27FC236}">
                <a16:creationId xmlns:a16="http://schemas.microsoft.com/office/drawing/2014/main" id="{FB411859-D5FB-2641-B52B-9792FBF2E538}"/>
              </a:ext>
            </a:extLst>
          </p:cNvPr>
          <p:cNvSpPr>
            <a:spLocks noGrp="1"/>
          </p:cNvSpPr>
          <p:nvPr>
            <p:ph type="dt" sz="half" idx="10"/>
          </p:nvPr>
        </p:nvSpPr>
        <p:spPr/>
        <p:txBody>
          <a:bodyPr/>
          <a:lstStyle/>
          <a:p>
            <a:pPr>
              <a:defRPr/>
            </a:pPr>
            <a:fld id="{B7991454-C34F-8245-8195-7144792023B4}" type="datetime1">
              <a:rPr lang="zh-CN" altLang="en-US" smtClean="0"/>
              <a:t>2022/9/15</a:t>
            </a:fld>
            <a:endParaRPr lang="zh-CN" altLang="en-US"/>
          </a:p>
        </p:txBody>
      </p:sp>
      <p:sp>
        <p:nvSpPr>
          <p:cNvPr id="5" name="页脚占位符 4">
            <a:extLst>
              <a:ext uri="{FF2B5EF4-FFF2-40B4-BE49-F238E27FC236}">
                <a16:creationId xmlns:a16="http://schemas.microsoft.com/office/drawing/2014/main" id="{30BC8DC6-D69F-C446-8513-1B724AA0803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ADB49F04-6A7C-894B-943E-561C1584ADAC}"/>
              </a:ext>
            </a:extLst>
          </p:cNvPr>
          <p:cNvSpPr>
            <a:spLocks noGrp="1"/>
          </p:cNvSpPr>
          <p:nvPr>
            <p:ph type="sldNum" sz="quarter" idx="12"/>
          </p:nvPr>
        </p:nvSpPr>
        <p:spPr/>
        <p:txBody>
          <a:bodyPr/>
          <a:lstStyle/>
          <a:p>
            <a:pPr>
              <a:defRPr/>
            </a:pPr>
            <a:fld id="{5392737F-CB10-5A4E-975C-5930D278B01B}" type="slidenum">
              <a:rPr lang="zh-CN" altLang="en-US" smtClean="0"/>
              <a:pPr>
                <a:defRPr/>
              </a:pPr>
              <a:t>52</a:t>
            </a:fld>
            <a:endParaRPr lang="zh-CN" altLang="en-US"/>
          </a:p>
        </p:txBody>
      </p:sp>
    </p:spTree>
    <p:extLst>
      <p:ext uri="{BB962C8B-B14F-4D97-AF65-F5344CB8AC3E}">
        <p14:creationId xmlns:p14="http://schemas.microsoft.com/office/powerpoint/2010/main" val="1151913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C1173-D9C5-C049-9F73-0EBA1C1A5219}"/>
              </a:ext>
            </a:extLst>
          </p:cNvPr>
          <p:cNvSpPr>
            <a:spLocks noGrp="1"/>
          </p:cNvSpPr>
          <p:nvPr>
            <p:ph type="title"/>
          </p:nvPr>
        </p:nvSpPr>
        <p:spPr/>
        <p:txBody>
          <a:bodyPr/>
          <a:lstStyle/>
          <a:p>
            <a:r>
              <a:rPr lang="en-US" altLang="zh-CN" dirty="0"/>
              <a:t>Terminating a snapshot</a:t>
            </a:r>
            <a:endParaRPr kumimoji="1" lang="zh-CN" altLang="en-US" dirty="0"/>
          </a:p>
        </p:txBody>
      </p:sp>
      <p:sp>
        <p:nvSpPr>
          <p:cNvPr id="3" name="内容占位符 2">
            <a:extLst>
              <a:ext uri="{FF2B5EF4-FFF2-40B4-BE49-F238E27FC236}">
                <a16:creationId xmlns:a16="http://schemas.microsoft.com/office/drawing/2014/main" id="{B2C09DDE-C815-9B44-9D70-E175FB6EEEE6}"/>
              </a:ext>
            </a:extLst>
          </p:cNvPr>
          <p:cNvSpPr>
            <a:spLocks noGrp="1"/>
          </p:cNvSpPr>
          <p:nvPr>
            <p:ph idx="1"/>
          </p:nvPr>
        </p:nvSpPr>
        <p:spPr/>
        <p:txBody>
          <a:bodyPr/>
          <a:lstStyle/>
          <a:p>
            <a:r>
              <a:rPr lang="en-US" altLang="zh-CN" dirty="0"/>
              <a:t>All processes have received a marker (and recorded their own state)</a:t>
            </a:r>
          </a:p>
          <a:p>
            <a:r>
              <a:rPr lang="en-US" altLang="zh-CN" dirty="0"/>
              <a:t>All processes have received a marker on all the N-1 incoming channels (and recorded their states)</a:t>
            </a:r>
          </a:p>
          <a:p>
            <a:r>
              <a:rPr lang="en-US" altLang="zh-CN" dirty="0"/>
              <a:t>Later, a central server can gather the partial state to build a global snapshot</a:t>
            </a:r>
            <a:endParaRPr kumimoji="1" lang="zh-CN" altLang="en-US" dirty="0"/>
          </a:p>
        </p:txBody>
      </p:sp>
      <p:sp>
        <p:nvSpPr>
          <p:cNvPr id="4" name="日期占位符 3">
            <a:extLst>
              <a:ext uri="{FF2B5EF4-FFF2-40B4-BE49-F238E27FC236}">
                <a16:creationId xmlns:a16="http://schemas.microsoft.com/office/drawing/2014/main" id="{73C4A934-284D-424F-8E79-62143231349B}"/>
              </a:ext>
            </a:extLst>
          </p:cNvPr>
          <p:cNvSpPr>
            <a:spLocks noGrp="1"/>
          </p:cNvSpPr>
          <p:nvPr>
            <p:ph type="dt" sz="half" idx="10"/>
          </p:nvPr>
        </p:nvSpPr>
        <p:spPr/>
        <p:txBody>
          <a:bodyPr/>
          <a:lstStyle/>
          <a:p>
            <a:pPr>
              <a:defRPr/>
            </a:pPr>
            <a:fld id="{B89D4DAE-D48C-8348-9D73-9F87BDC0C364}" type="datetime1">
              <a:rPr lang="zh-CN" altLang="en-US" smtClean="0"/>
              <a:t>2022/9/15</a:t>
            </a:fld>
            <a:endParaRPr lang="zh-CN" altLang="en-US"/>
          </a:p>
        </p:txBody>
      </p:sp>
      <p:sp>
        <p:nvSpPr>
          <p:cNvPr id="5" name="页脚占位符 4">
            <a:extLst>
              <a:ext uri="{FF2B5EF4-FFF2-40B4-BE49-F238E27FC236}">
                <a16:creationId xmlns:a16="http://schemas.microsoft.com/office/drawing/2014/main" id="{9E82638A-6C83-CB4F-9AF6-40CA2F86E19F}"/>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D9B434FE-1424-8B45-BEF1-C8886CBCBEB4}"/>
              </a:ext>
            </a:extLst>
          </p:cNvPr>
          <p:cNvSpPr>
            <a:spLocks noGrp="1"/>
          </p:cNvSpPr>
          <p:nvPr>
            <p:ph type="sldNum" sz="quarter" idx="12"/>
          </p:nvPr>
        </p:nvSpPr>
        <p:spPr/>
        <p:txBody>
          <a:bodyPr/>
          <a:lstStyle/>
          <a:p>
            <a:pPr>
              <a:defRPr/>
            </a:pPr>
            <a:fld id="{5392737F-CB10-5A4E-975C-5930D278B01B}" type="slidenum">
              <a:rPr lang="zh-CN" altLang="en-US" smtClean="0"/>
              <a:pPr>
                <a:defRPr/>
              </a:pPr>
              <a:t>53</a:t>
            </a:fld>
            <a:endParaRPr lang="zh-CN" altLang="en-US"/>
          </a:p>
        </p:txBody>
      </p:sp>
    </p:spTree>
    <p:extLst>
      <p:ext uri="{BB962C8B-B14F-4D97-AF65-F5344CB8AC3E}">
        <p14:creationId xmlns:p14="http://schemas.microsoft.com/office/powerpoint/2010/main" val="40119580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08C30915-2079-6340-8AFC-C60EE2F2AFF3}"/>
              </a:ext>
            </a:extLst>
          </p:cNvPr>
          <p:cNvSpPr>
            <a:spLocks noGrp="1" noChangeArrowheads="1"/>
          </p:cNvSpPr>
          <p:nvPr>
            <p:ph type="title"/>
          </p:nvPr>
        </p:nvSpPr>
        <p:spPr>
          <a:xfrm>
            <a:off x="628650" y="0"/>
            <a:ext cx="7588250" cy="928688"/>
          </a:xfrm>
        </p:spPr>
        <p:txBody>
          <a:bodyPr/>
          <a:lstStyle/>
          <a:p>
            <a:r>
              <a:rPr lang="zh-CN" altLang="en-US"/>
              <a:t>全局状态</a:t>
            </a:r>
          </a:p>
        </p:txBody>
      </p:sp>
      <p:sp>
        <p:nvSpPr>
          <p:cNvPr id="73730" name="Rectangle 3">
            <a:extLst>
              <a:ext uri="{FF2B5EF4-FFF2-40B4-BE49-F238E27FC236}">
                <a16:creationId xmlns:a16="http://schemas.microsoft.com/office/drawing/2014/main" id="{B502F07C-72FB-424E-B03C-A90A27E471A7}"/>
              </a:ext>
            </a:extLst>
          </p:cNvPr>
          <p:cNvSpPr>
            <a:spLocks noGrp="1" noChangeArrowheads="1"/>
          </p:cNvSpPr>
          <p:nvPr>
            <p:ph idx="1"/>
          </p:nvPr>
        </p:nvSpPr>
        <p:spPr/>
        <p:txBody>
          <a:bodyPr/>
          <a:lstStyle/>
          <a:p>
            <a:r>
              <a:rPr lang="zh-CN" altLang="en-US" dirty="0"/>
              <a:t>算法示例</a:t>
            </a:r>
          </a:p>
          <a:p>
            <a:pPr lvl="1"/>
            <a:r>
              <a:rPr lang="zh-CN" altLang="en-US" dirty="0"/>
              <a:t>两个进程</a:t>
            </a:r>
            <a:r>
              <a:rPr lang="en-US" altLang="zh-CN" dirty="0"/>
              <a:t>p1</a:t>
            </a:r>
            <a:r>
              <a:rPr lang="zh-CN" altLang="en-US" dirty="0"/>
              <a:t>、</a:t>
            </a:r>
            <a:r>
              <a:rPr lang="en-US" altLang="zh-CN" dirty="0"/>
              <a:t>p2</a:t>
            </a:r>
            <a:r>
              <a:rPr lang="zh-CN" altLang="en-US" dirty="0"/>
              <a:t>进行交易，每件</a:t>
            </a:r>
            <a:r>
              <a:rPr lang="en-US" altLang="zh-CN" dirty="0"/>
              <a:t>10$</a:t>
            </a:r>
          </a:p>
          <a:p>
            <a:pPr lvl="1"/>
            <a:r>
              <a:rPr lang="zh-CN" altLang="en-US" dirty="0"/>
              <a:t>初始状态</a:t>
            </a:r>
          </a:p>
          <a:p>
            <a:pPr lvl="2"/>
            <a:r>
              <a:rPr lang="zh-CN" altLang="en-US" dirty="0"/>
              <a:t>进程</a:t>
            </a:r>
            <a:r>
              <a:rPr lang="en-US" altLang="zh-CN" dirty="0"/>
              <a:t>p2</a:t>
            </a:r>
            <a:r>
              <a:rPr lang="zh-CN" altLang="en-US" dirty="0"/>
              <a:t>已经收到</a:t>
            </a:r>
            <a:r>
              <a:rPr lang="en-US" altLang="zh-CN" dirty="0"/>
              <a:t>5</a:t>
            </a:r>
            <a:r>
              <a:rPr lang="zh-CN" altLang="en-US" dirty="0"/>
              <a:t>件商品的定单，它将马上发送商品给</a:t>
            </a:r>
            <a:r>
              <a:rPr lang="en-US" altLang="zh-CN" dirty="0"/>
              <a:t>p1</a:t>
            </a:r>
            <a:r>
              <a:rPr lang="zh-CN" altLang="en-US" dirty="0"/>
              <a:t>。</a:t>
            </a:r>
            <a:r>
              <a:rPr lang="en-US" altLang="zh-CN" dirty="0"/>
              <a:t>p1</a:t>
            </a:r>
            <a:r>
              <a:rPr lang="zh-CN" altLang="en-US" dirty="0"/>
              <a:t>又将订购</a:t>
            </a:r>
            <a:r>
              <a:rPr lang="en-US" altLang="zh-CN" dirty="0"/>
              <a:t>10</a:t>
            </a:r>
            <a:r>
              <a:rPr lang="zh-CN" altLang="en-US" dirty="0"/>
              <a:t>个。</a:t>
            </a:r>
            <a:endParaRPr lang="en-US" altLang="zh-CN" dirty="0"/>
          </a:p>
        </p:txBody>
      </p:sp>
      <p:grpSp>
        <p:nvGrpSpPr>
          <p:cNvPr id="73731" name="Group 39">
            <a:extLst>
              <a:ext uri="{FF2B5EF4-FFF2-40B4-BE49-F238E27FC236}">
                <a16:creationId xmlns:a16="http://schemas.microsoft.com/office/drawing/2014/main" id="{946BA7A7-0B30-124D-82FF-242EC1143890}"/>
              </a:ext>
            </a:extLst>
          </p:cNvPr>
          <p:cNvGrpSpPr>
            <a:grpSpLocks/>
          </p:cNvGrpSpPr>
          <p:nvPr/>
        </p:nvGrpSpPr>
        <p:grpSpPr bwMode="auto">
          <a:xfrm>
            <a:off x="1747838" y="3284984"/>
            <a:ext cx="5484812" cy="1879600"/>
            <a:chOff x="1013" y="2795"/>
            <a:chExt cx="3455" cy="1184"/>
          </a:xfrm>
        </p:grpSpPr>
        <p:sp>
          <p:nvSpPr>
            <p:cNvPr id="73732" name="AutoShape 5">
              <a:extLst>
                <a:ext uri="{FF2B5EF4-FFF2-40B4-BE49-F238E27FC236}">
                  <a16:creationId xmlns:a16="http://schemas.microsoft.com/office/drawing/2014/main" id="{14D50720-D9A5-9147-8BEF-D45BFAF08361}"/>
                </a:ext>
              </a:extLst>
            </p:cNvPr>
            <p:cNvSpPr>
              <a:spLocks noChangeAspect="1" noChangeArrowheads="1" noTextEdit="1"/>
            </p:cNvSpPr>
            <p:nvPr/>
          </p:nvSpPr>
          <p:spPr bwMode="auto">
            <a:xfrm>
              <a:off x="1013" y="2795"/>
              <a:ext cx="3455"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3733" name="Oval 7">
              <a:extLst>
                <a:ext uri="{FF2B5EF4-FFF2-40B4-BE49-F238E27FC236}">
                  <a16:creationId xmlns:a16="http://schemas.microsoft.com/office/drawing/2014/main" id="{8762DFED-3B71-934F-96CA-0EBF3FE3E672}"/>
                </a:ext>
              </a:extLst>
            </p:cNvPr>
            <p:cNvSpPr>
              <a:spLocks noChangeArrowheads="1"/>
            </p:cNvSpPr>
            <p:nvPr/>
          </p:nvSpPr>
          <p:spPr bwMode="auto">
            <a:xfrm>
              <a:off x="1533" y="2803"/>
              <a:ext cx="400" cy="416"/>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3734" name="Freeform 8">
              <a:extLst>
                <a:ext uri="{FF2B5EF4-FFF2-40B4-BE49-F238E27FC236}">
                  <a16:creationId xmlns:a16="http://schemas.microsoft.com/office/drawing/2014/main" id="{DF55FDB2-C8CA-A041-A191-252A5CAAFBDA}"/>
                </a:ext>
              </a:extLst>
            </p:cNvPr>
            <p:cNvSpPr>
              <a:spLocks/>
            </p:cNvSpPr>
            <p:nvPr/>
          </p:nvSpPr>
          <p:spPr bwMode="auto">
            <a:xfrm>
              <a:off x="3412" y="2843"/>
              <a:ext cx="64" cy="64"/>
            </a:xfrm>
            <a:custGeom>
              <a:avLst/>
              <a:gdLst>
                <a:gd name="T0" fmla="*/ 0 w 64"/>
                <a:gd name="T1" fmla="*/ 32 h 64"/>
                <a:gd name="T2" fmla="*/ 0 w 64"/>
                <a:gd name="T3" fmla="*/ 0 h 64"/>
                <a:gd name="T4" fmla="*/ 64 w 64"/>
                <a:gd name="T5" fmla="*/ 32 h 64"/>
                <a:gd name="T6" fmla="*/ 0 w 64"/>
                <a:gd name="T7" fmla="*/ 64 h 64"/>
                <a:gd name="T8" fmla="*/ 0 w 64"/>
                <a:gd name="T9" fmla="*/ 32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64">
                  <a:moveTo>
                    <a:pt x="0" y="32"/>
                  </a:moveTo>
                  <a:lnTo>
                    <a:pt x="0" y="0"/>
                  </a:lnTo>
                  <a:lnTo>
                    <a:pt x="64" y="32"/>
                  </a:lnTo>
                  <a:lnTo>
                    <a:pt x="0" y="64"/>
                  </a:lnTo>
                  <a:lnTo>
                    <a:pt x="0" y="32"/>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35" name="Freeform 9">
              <a:extLst>
                <a:ext uri="{FF2B5EF4-FFF2-40B4-BE49-F238E27FC236}">
                  <a16:creationId xmlns:a16="http://schemas.microsoft.com/office/drawing/2014/main" id="{56C3F723-7726-F64A-ACB2-B0967628A70C}"/>
                </a:ext>
              </a:extLst>
            </p:cNvPr>
            <p:cNvSpPr>
              <a:spLocks/>
            </p:cNvSpPr>
            <p:nvPr/>
          </p:nvSpPr>
          <p:spPr bwMode="auto">
            <a:xfrm>
              <a:off x="3412" y="2843"/>
              <a:ext cx="64" cy="64"/>
            </a:xfrm>
            <a:custGeom>
              <a:avLst/>
              <a:gdLst>
                <a:gd name="T0" fmla="*/ 0 w 64"/>
                <a:gd name="T1" fmla="*/ 32 h 64"/>
                <a:gd name="T2" fmla="*/ 0 w 64"/>
                <a:gd name="T3" fmla="*/ 0 h 64"/>
                <a:gd name="T4" fmla="*/ 64 w 64"/>
                <a:gd name="T5" fmla="*/ 32 h 64"/>
                <a:gd name="T6" fmla="*/ 0 w 64"/>
                <a:gd name="T7" fmla="*/ 64 h 64"/>
                <a:gd name="T8" fmla="*/ 0 w 64"/>
                <a:gd name="T9" fmla="*/ 32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64">
                  <a:moveTo>
                    <a:pt x="0" y="32"/>
                  </a:moveTo>
                  <a:lnTo>
                    <a:pt x="0" y="0"/>
                  </a:lnTo>
                  <a:lnTo>
                    <a:pt x="64" y="32"/>
                  </a:lnTo>
                  <a:lnTo>
                    <a:pt x="0" y="64"/>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736" name="Line 10">
              <a:extLst>
                <a:ext uri="{FF2B5EF4-FFF2-40B4-BE49-F238E27FC236}">
                  <a16:creationId xmlns:a16="http://schemas.microsoft.com/office/drawing/2014/main" id="{088F5A5F-CA5F-7C42-978A-D33B35A22CDC}"/>
                </a:ext>
              </a:extLst>
            </p:cNvPr>
            <p:cNvSpPr>
              <a:spLocks noChangeShapeType="1"/>
            </p:cNvSpPr>
            <p:nvPr/>
          </p:nvSpPr>
          <p:spPr bwMode="auto">
            <a:xfrm>
              <a:off x="2005" y="2875"/>
              <a:ext cx="1407"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37" name="Freeform 11">
              <a:extLst>
                <a:ext uri="{FF2B5EF4-FFF2-40B4-BE49-F238E27FC236}">
                  <a16:creationId xmlns:a16="http://schemas.microsoft.com/office/drawing/2014/main" id="{75F3736F-153C-BB41-AC06-50D24AA05486}"/>
                </a:ext>
              </a:extLst>
            </p:cNvPr>
            <p:cNvSpPr>
              <a:spLocks/>
            </p:cNvSpPr>
            <p:nvPr/>
          </p:nvSpPr>
          <p:spPr bwMode="auto">
            <a:xfrm>
              <a:off x="2005" y="3115"/>
              <a:ext cx="48" cy="64"/>
            </a:xfrm>
            <a:custGeom>
              <a:avLst/>
              <a:gdLst>
                <a:gd name="T0" fmla="*/ 48 w 48"/>
                <a:gd name="T1" fmla="*/ 32 h 64"/>
                <a:gd name="T2" fmla="*/ 48 w 48"/>
                <a:gd name="T3" fmla="*/ 64 h 64"/>
                <a:gd name="T4" fmla="*/ 0 w 48"/>
                <a:gd name="T5" fmla="*/ 32 h 64"/>
                <a:gd name="T6" fmla="*/ 48 w 48"/>
                <a:gd name="T7" fmla="*/ 0 h 64"/>
                <a:gd name="T8" fmla="*/ 48 w 48"/>
                <a:gd name="T9" fmla="*/ 32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64">
                  <a:moveTo>
                    <a:pt x="48" y="32"/>
                  </a:moveTo>
                  <a:lnTo>
                    <a:pt x="48" y="64"/>
                  </a:lnTo>
                  <a:lnTo>
                    <a:pt x="0" y="32"/>
                  </a:lnTo>
                  <a:lnTo>
                    <a:pt x="48" y="0"/>
                  </a:lnTo>
                  <a:lnTo>
                    <a:pt x="48" y="32"/>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38" name="Freeform 12">
              <a:extLst>
                <a:ext uri="{FF2B5EF4-FFF2-40B4-BE49-F238E27FC236}">
                  <a16:creationId xmlns:a16="http://schemas.microsoft.com/office/drawing/2014/main" id="{52B26A8C-96E5-4743-BEE8-24A14457CDD3}"/>
                </a:ext>
              </a:extLst>
            </p:cNvPr>
            <p:cNvSpPr>
              <a:spLocks/>
            </p:cNvSpPr>
            <p:nvPr/>
          </p:nvSpPr>
          <p:spPr bwMode="auto">
            <a:xfrm>
              <a:off x="2005" y="3115"/>
              <a:ext cx="48" cy="64"/>
            </a:xfrm>
            <a:custGeom>
              <a:avLst/>
              <a:gdLst>
                <a:gd name="T0" fmla="*/ 48 w 48"/>
                <a:gd name="T1" fmla="*/ 32 h 64"/>
                <a:gd name="T2" fmla="*/ 48 w 48"/>
                <a:gd name="T3" fmla="*/ 64 h 64"/>
                <a:gd name="T4" fmla="*/ 0 w 48"/>
                <a:gd name="T5" fmla="*/ 32 h 64"/>
                <a:gd name="T6" fmla="*/ 48 w 48"/>
                <a:gd name="T7" fmla="*/ 0 h 64"/>
                <a:gd name="T8" fmla="*/ 48 w 48"/>
                <a:gd name="T9" fmla="*/ 32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64">
                  <a:moveTo>
                    <a:pt x="48" y="32"/>
                  </a:moveTo>
                  <a:lnTo>
                    <a:pt x="48" y="64"/>
                  </a:lnTo>
                  <a:lnTo>
                    <a:pt x="0" y="32"/>
                  </a:lnTo>
                  <a:lnTo>
                    <a:pt x="48" y="0"/>
                  </a:lnTo>
                  <a:lnTo>
                    <a:pt x="4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739" name="Line 13">
              <a:extLst>
                <a:ext uri="{FF2B5EF4-FFF2-40B4-BE49-F238E27FC236}">
                  <a16:creationId xmlns:a16="http://schemas.microsoft.com/office/drawing/2014/main" id="{A724B75E-576C-BD40-B6FF-B33E96EE3FEB}"/>
                </a:ext>
              </a:extLst>
            </p:cNvPr>
            <p:cNvSpPr>
              <a:spLocks noChangeShapeType="1"/>
            </p:cNvSpPr>
            <p:nvPr/>
          </p:nvSpPr>
          <p:spPr bwMode="auto">
            <a:xfrm flipH="1">
              <a:off x="2069" y="3147"/>
              <a:ext cx="1407"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40" name="Rectangle 14">
              <a:extLst>
                <a:ext uri="{FF2B5EF4-FFF2-40B4-BE49-F238E27FC236}">
                  <a16:creationId xmlns:a16="http://schemas.microsoft.com/office/drawing/2014/main" id="{C03A4FA1-4FCE-A14A-95E4-6FEEBB65233F}"/>
                </a:ext>
              </a:extLst>
            </p:cNvPr>
            <p:cNvSpPr>
              <a:spLocks noChangeArrowheads="1"/>
            </p:cNvSpPr>
            <p:nvPr/>
          </p:nvSpPr>
          <p:spPr bwMode="auto">
            <a:xfrm>
              <a:off x="1685" y="2923"/>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p</a:t>
              </a:r>
              <a:endParaRPr lang="en-US" altLang="zh-CN" sz="1800">
                <a:latin typeface="Tahoma" panose="020B0604030504040204" pitchFamily="34" charset="0"/>
              </a:endParaRPr>
            </a:p>
          </p:txBody>
        </p:sp>
        <p:sp>
          <p:nvSpPr>
            <p:cNvPr id="73741" name="Rectangle 15">
              <a:extLst>
                <a:ext uri="{FF2B5EF4-FFF2-40B4-BE49-F238E27FC236}">
                  <a16:creationId xmlns:a16="http://schemas.microsoft.com/office/drawing/2014/main" id="{811C117D-EBF1-E544-B512-28FE74F051FB}"/>
                </a:ext>
              </a:extLst>
            </p:cNvPr>
            <p:cNvSpPr>
              <a:spLocks noChangeArrowheads="1"/>
            </p:cNvSpPr>
            <p:nvPr/>
          </p:nvSpPr>
          <p:spPr bwMode="auto">
            <a:xfrm>
              <a:off x="1749" y="3003"/>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200" b="0">
                  <a:solidFill>
                    <a:srgbClr val="000000"/>
                  </a:solidFill>
                  <a:latin typeface="Arial" panose="020B0604020202020204" pitchFamily="34" charset="0"/>
                </a:rPr>
                <a:t>1</a:t>
              </a:r>
              <a:endParaRPr lang="en-US" altLang="zh-CN" sz="1800">
                <a:latin typeface="Tahoma" panose="020B0604030504040204" pitchFamily="34" charset="0"/>
              </a:endParaRPr>
            </a:p>
          </p:txBody>
        </p:sp>
        <p:sp>
          <p:nvSpPr>
            <p:cNvPr id="73742" name="Rectangle 16">
              <a:extLst>
                <a:ext uri="{FF2B5EF4-FFF2-40B4-BE49-F238E27FC236}">
                  <a16:creationId xmlns:a16="http://schemas.microsoft.com/office/drawing/2014/main" id="{9E8277CA-5C8C-E14B-8D9E-73D89ED5A778}"/>
                </a:ext>
              </a:extLst>
            </p:cNvPr>
            <p:cNvSpPr>
              <a:spLocks noChangeArrowheads="1"/>
            </p:cNvSpPr>
            <p:nvPr/>
          </p:nvSpPr>
          <p:spPr bwMode="auto">
            <a:xfrm>
              <a:off x="3700" y="2923"/>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p</a:t>
              </a:r>
              <a:endParaRPr lang="en-US" altLang="zh-CN" sz="1800">
                <a:latin typeface="Tahoma" panose="020B0604030504040204" pitchFamily="34" charset="0"/>
              </a:endParaRPr>
            </a:p>
          </p:txBody>
        </p:sp>
        <p:sp>
          <p:nvSpPr>
            <p:cNvPr id="73743" name="Rectangle 17">
              <a:extLst>
                <a:ext uri="{FF2B5EF4-FFF2-40B4-BE49-F238E27FC236}">
                  <a16:creationId xmlns:a16="http://schemas.microsoft.com/office/drawing/2014/main" id="{52546A3A-44C5-8B4C-AEEC-16F91659EC08}"/>
                </a:ext>
              </a:extLst>
            </p:cNvPr>
            <p:cNvSpPr>
              <a:spLocks noChangeArrowheads="1"/>
            </p:cNvSpPr>
            <p:nvPr/>
          </p:nvSpPr>
          <p:spPr bwMode="auto">
            <a:xfrm>
              <a:off x="3764" y="3003"/>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200" b="0">
                  <a:solidFill>
                    <a:srgbClr val="000000"/>
                  </a:solidFill>
                  <a:latin typeface="Arial" panose="020B0604020202020204" pitchFamily="34" charset="0"/>
                </a:rPr>
                <a:t>2</a:t>
              </a:r>
              <a:endParaRPr lang="en-US" altLang="zh-CN" sz="1800">
                <a:latin typeface="Tahoma" panose="020B0604030504040204" pitchFamily="34" charset="0"/>
              </a:endParaRPr>
            </a:p>
          </p:txBody>
        </p:sp>
        <p:sp>
          <p:nvSpPr>
            <p:cNvPr id="73744" name="Rectangle 18">
              <a:extLst>
                <a:ext uri="{FF2B5EF4-FFF2-40B4-BE49-F238E27FC236}">
                  <a16:creationId xmlns:a16="http://schemas.microsoft.com/office/drawing/2014/main" id="{4AED8DAE-2777-9D41-A18C-142F4554734D}"/>
                </a:ext>
              </a:extLst>
            </p:cNvPr>
            <p:cNvSpPr>
              <a:spLocks noChangeArrowheads="1"/>
            </p:cNvSpPr>
            <p:nvPr/>
          </p:nvSpPr>
          <p:spPr bwMode="auto">
            <a:xfrm>
              <a:off x="2677" y="2875"/>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c</a:t>
              </a:r>
              <a:endParaRPr lang="en-US" altLang="zh-CN" sz="1800">
                <a:latin typeface="Tahoma" panose="020B0604030504040204" pitchFamily="34" charset="0"/>
              </a:endParaRPr>
            </a:p>
          </p:txBody>
        </p:sp>
        <p:sp>
          <p:nvSpPr>
            <p:cNvPr id="73745" name="Rectangle 19">
              <a:extLst>
                <a:ext uri="{FF2B5EF4-FFF2-40B4-BE49-F238E27FC236}">
                  <a16:creationId xmlns:a16="http://schemas.microsoft.com/office/drawing/2014/main" id="{A9C0A964-70B0-FB45-8A03-16983B06C0CE}"/>
                </a:ext>
              </a:extLst>
            </p:cNvPr>
            <p:cNvSpPr>
              <a:spLocks noChangeArrowheads="1"/>
            </p:cNvSpPr>
            <p:nvPr/>
          </p:nvSpPr>
          <p:spPr bwMode="auto">
            <a:xfrm>
              <a:off x="2741" y="2955"/>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200" b="0" dirty="0">
                  <a:solidFill>
                    <a:srgbClr val="000000"/>
                  </a:solidFill>
                  <a:latin typeface="Arial" panose="020B0604020202020204" pitchFamily="34" charset="0"/>
                </a:rPr>
                <a:t>2</a:t>
              </a:r>
              <a:endParaRPr lang="en-US" altLang="zh-CN" sz="1800" dirty="0">
                <a:latin typeface="Tahoma" panose="020B0604030504040204" pitchFamily="34" charset="0"/>
              </a:endParaRPr>
            </a:p>
          </p:txBody>
        </p:sp>
        <p:sp>
          <p:nvSpPr>
            <p:cNvPr id="73746" name="Rectangle 20">
              <a:extLst>
                <a:ext uri="{FF2B5EF4-FFF2-40B4-BE49-F238E27FC236}">
                  <a16:creationId xmlns:a16="http://schemas.microsoft.com/office/drawing/2014/main" id="{9CE4EF54-58B3-8341-B5CC-D49D416D2AA4}"/>
                </a:ext>
              </a:extLst>
            </p:cNvPr>
            <p:cNvSpPr>
              <a:spLocks noChangeArrowheads="1"/>
            </p:cNvSpPr>
            <p:nvPr/>
          </p:nvSpPr>
          <p:spPr bwMode="auto">
            <a:xfrm>
              <a:off x="2677" y="3147"/>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c</a:t>
              </a:r>
              <a:endParaRPr lang="en-US" altLang="zh-CN" sz="1800">
                <a:latin typeface="Tahoma" panose="020B0604030504040204" pitchFamily="34" charset="0"/>
              </a:endParaRPr>
            </a:p>
          </p:txBody>
        </p:sp>
        <p:sp>
          <p:nvSpPr>
            <p:cNvPr id="73747" name="Rectangle 21">
              <a:extLst>
                <a:ext uri="{FF2B5EF4-FFF2-40B4-BE49-F238E27FC236}">
                  <a16:creationId xmlns:a16="http://schemas.microsoft.com/office/drawing/2014/main" id="{564C364A-885B-0D4C-ACF5-59445D02D86B}"/>
                </a:ext>
              </a:extLst>
            </p:cNvPr>
            <p:cNvSpPr>
              <a:spLocks noChangeArrowheads="1"/>
            </p:cNvSpPr>
            <p:nvPr/>
          </p:nvSpPr>
          <p:spPr bwMode="auto">
            <a:xfrm>
              <a:off x="2741" y="3227"/>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200" b="0">
                  <a:solidFill>
                    <a:srgbClr val="000000"/>
                  </a:solidFill>
                  <a:latin typeface="Arial" panose="020B0604020202020204" pitchFamily="34" charset="0"/>
                </a:rPr>
                <a:t>1</a:t>
              </a:r>
              <a:endParaRPr lang="en-US" altLang="zh-CN" sz="1800">
                <a:latin typeface="Tahoma" panose="020B0604030504040204" pitchFamily="34" charset="0"/>
              </a:endParaRPr>
            </a:p>
          </p:txBody>
        </p:sp>
        <p:sp>
          <p:nvSpPr>
            <p:cNvPr id="73748" name="Rectangle 22">
              <a:extLst>
                <a:ext uri="{FF2B5EF4-FFF2-40B4-BE49-F238E27FC236}">
                  <a16:creationId xmlns:a16="http://schemas.microsoft.com/office/drawing/2014/main" id="{B9AC300E-4DC9-0E45-BE92-C7475E51C43F}"/>
                </a:ext>
              </a:extLst>
            </p:cNvPr>
            <p:cNvSpPr>
              <a:spLocks noChangeArrowheads="1"/>
            </p:cNvSpPr>
            <p:nvPr/>
          </p:nvSpPr>
          <p:spPr bwMode="auto">
            <a:xfrm>
              <a:off x="1218" y="3723"/>
              <a:ext cx="25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600" b="0">
                  <a:solidFill>
                    <a:srgbClr val="000000"/>
                  </a:solidFill>
                  <a:latin typeface="Arial" panose="020B0604020202020204" pitchFamily="34" charset="0"/>
                </a:rPr>
                <a:t>余额</a:t>
              </a:r>
            </a:p>
          </p:txBody>
        </p:sp>
        <p:sp>
          <p:nvSpPr>
            <p:cNvPr id="73749" name="Oval 23">
              <a:extLst>
                <a:ext uri="{FF2B5EF4-FFF2-40B4-BE49-F238E27FC236}">
                  <a16:creationId xmlns:a16="http://schemas.microsoft.com/office/drawing/2014/main" id="{6DDDC0D8-F007-BB47-B617-0EF36DA5E5AD}"/>
                </a:ext>
              </a:extLst>
            </p:cNvPr>
            <p:cNvSpPr>
              <a:spLocks noChangeArrowheads="1"/>
            </p:cNvSpPr>
            <p:nvPr/>
          </p:nvSpPr>
          <p:spPr bwMode="auto">
            <a:xfrm>
              <a:off x="3532" y="2803"/>
              <a:ext cx="400" cy="416"/>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3750" name="Rectangle 24">
              <a:extLst>
                <a:ext uri="{FF2B5EF4-FFF2-40B4-BE49-F238E27FC236}">
                  <a16:creationId xmlns:a16="http://schemas.microsoft.com/office/drawing/2014/main" id="{6A82068D-006E-8F49-B55D-FA040B04ECC2}"/>
                </a:ext>
              </a:extLst>
            </p:cNvPr>
            <p:cNvSpPr>
              <a:spLocks noChangeArrowheads="1"/>
            </p:cNvSpPr>
            <p:nvPr/>
          </p:nvSpPr>
          <p:spPr bwMode="auto">
            <a:xfrm>
              <a:off x="1077" y="3387"/>
              <a:ext cx="512" cy="2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3751" name="Rectangle 25">
              <a:extLst>
                <a:ext uri="{FF2B5EF4-FFF2-40B4-BE49-F238E27FC236}">
                  <a16:creationId xmlns:a16="http://schemas.microsoft.com/office/drawing/2014/main" id="{90A83914-9397-D643-A416-7FFC9FEA6478}"/>
                </a:ext>
              </a:extLst>
            </p:cNvPr>
            <p:cNvSpPr>
              <a:spLocks noChangeArrowheads="1"/>
            </p:cNvSpPr>
            <p:nvPr/>
          </p:nvSpPr>
          <p:spPr bwMode="auto">
            <a:xfrm>
              <a:off x="1085" y="3395"/>
              <a:ext cx="512" cy="27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3752" name="Rectangle 26">
              <a:extLst>
                <a:ext uri="{FF2B5EF4-FFF2-40B4-BE49-F238E27FC236}">
                  <a16:creationId xmlns:a16="http://schemas.microsoft.com/office/drawing/2014/main" id="{AC672220-BC59-5E47-A8FD-753AC71B856E}"/>
                </a:ext>
              </a:extLst>
            </p:cNvPr>
            <p:cNvSpPr>
              <a:spLocks noChangeArrowheads="1"/>
            </p:cNvSpPr>
            <p:nvPr/>
          </p:nvSpPr>
          <p:spPr bwMode="auto">
            <a:xfrm>
              <a:off x="1989" y="3707"/>
              <a:ext cx="25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600" b="0">
                  <a:solidFill>
                    <a:srgbClr val="000000"/>
                  </a:solidFill>
                  <a:latin typeface="Arial" panose="020B0604020202020204" pitchFamily="34" charset="0"/>
                </a:rPr>
                <a:t>物品</a:t>
              </a:r>
            </a:p>
          </p:txBody>
        </p:sp>
        <p:sp>
          <p:nvSpPr>
            <p:cNvPr id="73753" name="Rectangle 27">
              <a:extLst>
                <a:ext uri="{FF2B5EF4-FFF2-40B4-BE49-F238E27FC236}">
                  <a16:creationId xmlns:a16="http://schemas.microsoft.com/office/drawing/2014/main" id="{F602611D-1D26-634E-88F1-F9671D9C3CAF}"/>
                </a:ext>
              </a:extLst>
            </p:cNvPr>
            <p:cNvSpPr>
              <a:spLocks noChangeArrowheads="1"/>
            </p:cNvSpPr>
            <p:nvPr/>
          </p:nvSpPr>
          <p:spPr bwMode="auto">
            <a:xfrm>
              <a:off x="1157" y="3451"/>
              <a:ext cx="35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$1000</a:t>
              </a:r>
              <a:endParaRPr lang="en-US" altLang="zh-CN" sz="1800">
                <a:latin typeface="Tahoma" panose="020B0604030504040204" pitchFamily="34" charset="0"/>
              </a:endParaRPr>
            </a:p>
          </p:txBody>
        </p:sp>
        <p:sp>
          <p:nvSpPr>
            <p:cNvPr id="73754" name="Rectangle 28">
              <a:extLst>
                <a:ext uri="{FF2B5EF4-FFF2-40B4-BE49-F238E27FC236}">
                  <a16:creationId xmlns:a16="http://schemas.microsoft.com/office/drawing/2014/main" id="{5D626126-B668-9B48-B05C-BB5A671D3DE7}"/>
                </a:ext>
              </a:extLst>
            </p:cNvPr>
            <p:cNvSpPr>
              <a:spLocks noChangeArrowheads="1"/>
            </p:cNvSpPr>
            <p:nvPr/>
          </p:nvSpPr>
          <p:spPr bwMode="auto">
            <a:xfrm>
              <a:off x="1829" y="3387"/>
              <a:ext cx="512" cy="2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3755" name="Rectangle 29">
              <a:extLst>
                <a:ext uri="{FF2B5EF4-FFF2-40B4-BE49-F238E27FC236}">
                  <a16:creationId xmlns:a16="http://schemas.microsoft.com/office/drawing/2014/main" id="{BB6362B2-EB8B-8A48-A37C-5E3350A94862}"/>
                </a:ext>
              </a:extLst>
            </p:cNvPr>
            <p:cNvSpPr>
              <a:spLocks noChangeArrowheads="1"/>
            </p:cNvSpPr>
            <p:nvPr/>
          </p:nvSpPr>
          <p:spPr bwMode="auto">
            <a:xfrm>
              <a:off x="1837" y="3395"/>
              <a:ext cx="512" cy="27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3756" name="Rectangle 30">
              <a:extLst>
                <a:ext uri="{FF2B5EF4-FFF2-40B4-BE49-F238E27FC236}">
                  <a16:creationId xmlns:a16="http://schemas.microsoft.com/office/drawing/2014/main" id="{FDAE277B-3FCC-254D-B475-5E65EE2087AB}"/>
                </a:ext>
              </a:extLst>
            </p:cNvPr>
            <p:cNvSpPr>
              <a:spLocks noChangeArrowheads="1"/>
            </p:cNvSpPr>
            <p:nvPr/>
          </p:nvSpPr>
          <p:spPr bwMode="auto">
            <a:xfrm>
              <a:off x="2046" y="3451"/>
              <a:ext cx="7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0</a:t>
              </a:r>
              <a:endParaRPr lang="en-US" altLang="zh-CN" sz="1800">
                <a:latin typeface="Tahoma" panose="020B0604030504040204" pitchFamily="34" charset="0"/>
              </a:endParaRPr>
            </a:p>
          </p:txBody>
        </p:sp>
        <p:sp>
          <p:nvSpPr>
            <p:cNvPr id="73757" name="Rectangle 31">
              <a:extLst>
                <a:ext uri="{FF2B5EF4-FFF2-40B4-BE49-F238E27FC236}">
                  <a16:creationId xmlns:a16="http://schemas.microsoft.com/office/drawing/2014/main" id="{697E4177-B42E-3C4F-A8CB-57C97B7F6234}"/>
                </a:ext>
              </a:extLst>
            </p:cNvPr>
            <p:cNvSpPr>
              <a:spLocks noChangeArrowheads="1"/>
            </p:cNvSpPr>
            <p:nvPr/>
          </p:nvSpPr>
          <p:spPr bwMode="auto">
            <a:xfrm>
              <a:off x="3259" y="3707"/>
              <a:ext cx="25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600" b="0">
                  <a:solidFill>
                    <a:srgbClr val="000000"/>
                  </a:solidFill>
                  <a:latin typeface="Arial" panose="020B0604020202020204" pitchFamily="34" charset="0"/>
                </a:rPr>
                <a:t>余额</a:t>
              </a:r>
              <a:endParaRPr lang="zh-CN" altLang="en-US" sz="1800">
                <a:latin typeface="Tahoma" panose="020B0604030504040204" pitchFamily="34" charset="0"/>
              </a:endParaRPr>
            </a:p>
          </p:txBody>
        </p:sp>
        <p:sp>
          <p:nvSpPr>
            <p:cNvPr id="73758" name="Rectangle 32">
              <a:extLst>
                <a:ext uri="{FF2B5EF4-FFF2-40B4-BE49-F238E27FC236}">
                  <a16:creationId xmlns:a16="http://schemas.microsoft.com/office/drawing/2014/main" id="{BBE1AAF9-530A-FE44-A311-9737DC88058D}"/>
                </a:ext>
              </a:extLst>
            </p:cNvPr>
            <p:cNvSpPr>
              <a:spLocks noChangeArrowheads="1"/>
            </p:cNvSpPr>
            <p:nvPr/>
          </p:nvSpPr>
          <p:spPr bwMode="auto">
            <a:xfrm>
              <a:off x="3108" y="3387"/>
              <a:ext cx="512" cy="2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3759" name="Rectangle 33">
              <a:extLst>
                <a:ext uri="{FF2B5EF4-FFF2-40B4-BE49-F238E27FC236}">
                  <a16:creationId xmlns:a16="http://schemas.microsoft.com/office/drawing/2014/main" id="{C63FA2EF-064B-2449-A193-EDF955E0A45C}"/>
                </a:ext>
              </a:extLst>
            </p:cNvPr>
            <p:cNvSpPr>
              <a:spLocks noChangeArrowheads="1"/>
            </p:cNvSpPr>
            <p:nvPr/>
          </p:nvSpPr>
          <p:spPr bwMode="auto">
            <a:xfrm>
              <a:off x="3116" y="3395"/>
              <a:ext cx="512" cy="27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3760" name="Rectangle 34">
              <a:extLst>
                <a:ext uri="{FF2B5EF4-FFF2-40B4-BE49-F238E27FC236}">
                  <a16:creationId xmlns:a16="http://schemas.microsoft.com/office/drawing/2014/main" id="{95FAEAB2-5611-8D45-A94A-C1AA1D01243E}"/>
                </a:ext>
              </a:extLst>
            </p:cNvPr>
            <p:cNvSpPr>
              <a:spLocks noChangeArrowheads="1"/>
            </p:cNvSpPr>
            <p:nvPr/>
          </p:nvSpPr>
          <p:spPr bwMode="auto">
            <a:xfrm>
              <a:off x="3985" y="3707"/>
              <a:ext cx="25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600" b="0">
                  <a:solidFill>
                    <a:srgbClr val="000000"/>
                  </a:solidFill>
                  <a:latin typeface="Arial" panose="020B0604020202020204" pitchFamily="34" charset="0"/>
                </a:rPr>
                <a:t>物品</a:t>
              </a:r>
            </a:p>
          </p:txBody>
        </p:sp>
        <p:sp>
          <p:nvSpPr>
            <p:cNvPr id="73761" name="Rectangle 35">
              <a:extLst>
                <a:ext uri="{FF2B5EF4-FFF2-40B4-BE49-F238E27FC236}">
                  <a16:creationId xmlns:a16="http://schemas.microsoft.com/office/drawing/2014/main" id="{D87CAC6B-9ABB-A345-874B-737E06DC518F}"/>
                </a:ext>
              </a:extLst>
            </p:cNvPr>
            <p:cNvSpPr>
              <a:spLocks noChangeArrowheads="1"/>
            </p:cNvSpPr>
            <p:nvPr/>
          </p:nvSpPr>
          <p:spPr bwMode="auto">
            <a:xfrm>
              <a:off x="3268" y="3451"/>
              <a:ext cx="21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$50</a:t>
              </a:r>
              <a:endParaRPr lang="en-US" altLang="zh-CN" sz="1800">
                <a:latin typeface="Tahoma" panose="020B0604030504040204" pitchFamily="34" charset="0"/>
              </a:endParaRPr>
            </a:p>
          </p:txBody>
        </p:sp>
        <p:sp>
          <p:nvSpPr>
            <p:cNvPr id="73762" name="Rectangle 36">
              <a:extLst>
                <a:ext uri="{FF2B5EF4-FFF2-40B4-BE49-F238E27FC236}">
                  <a16:creationId xmlns:a16="http://schemas.microsoft.com/office/drawing/2014/main" id="{09769970-ADB9-8141-9BCD-B1AD58344EB6}"/>
                </a:ext>
              </a:extLst>
            </p:cNvPr>
            <p:cNvSpPr>
              <a:spLocks noChangeArrowheads="1"/>
            </p:cNvSpPr>
            <p:nvPr/>
          </p:nvSpPr>
          <p:spPr bwMode="auto">
            <a:xfrm>
              <a:off x="3860" y="3387"/>
              <a:ext cx="512" cy="2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3763" name="Rectangle 37">
              <a:extLst>
                <a:ext uri="{FF2B5EF4-FFF2-40B4-BE49-F238E27FC236}">
                  <a16:creationId xmlns:a16="http://schemas.microsoft.com/office/drawing/2014/main" id="{42B76142-81E0-AA48-BE96-BBB1D19CE97F}"/>
                </a:ext>
              </a:extLst>
            </p:cNvPr>
            <p:cNvSpPr>
              <a:spLocks noChangeArrowheads="1"/>
            </p:cNvSpPr>
            <p:nvPr/>
          </p:nvSpPr>
          <p:spPr bwMode="auto">
            <a:xfrm>
              <a:off x="3868" y="3395"/>
              <a:ext cx="512" cy="27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3764" name="Rectangle 38">
              <a:extLst>
                <a:ext uri="{FF2B5EF4-FFF2-40B4-BE49-F238E27FC236}">
                  <a16:creationId xmlns:a16="http://schemas.microsoft.com/office/drawing/2014/main" id="{27BDC141-B53F-1748-9611-DC35CBB39CB0}"/>
                </a:ext>
              </a:extLst>
            </p:cNvPr>
            <p:cNvSpPr>
              <a:spLocks noChangeArrowheads="1"/>
            </p:cNvSpPr>
            <p:nvPr/>
          </p:nvSpPr>
          <p:spPr bwMode="auto">
            <a:xfrm>
              <a:off x="3972" y="3451"/>
              <a:ext cx="2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2000</a:t>
              </a:r>
              <a:endParaRPr lang="en-US" altLang="zh-CN" sz="1800">
                <a:latin typeface="Tahoma" panose="020B0604030504040204" pitchFamily="34" charset="0"/>
              </a:endParaRPr>
            </a:p>
          </p:txBody>
        </p:sp>
      </p:grpSp>
      <p:sp>
        <p:nvSpPr>
          <p:cNvPr id="2" name="日期占位符 1">
            <a:extLst>
              <a:ext uri="{FF2B5EF4-FFF2-40B4-BE49-F238E27FC236}">
                <a16:creationId xmlns:a16="http://schemas.microsoft.com/office/drawing/2014/main" id="{92D17790-7D6D-F24A-920B-45639571F6B8}"/>
              </a:ext>
            </a:extLst>
          </p:cNvPr>
          <p:cNvSpPr>
            <a:spLocks noGrp="1"/>
          </p:cNvSpPr>
          <p:nvPr>
            <p:ph type="dt" sz="half" idx="10"/>
          </p:nvPr>
        </p:nvSpPr>
        <p:spPr/>
        <p:txBody>
          <a:bodyPr/>
          <a:lstStyle/>
          <a:p>
            <a:pPr>
              <a:defRPr/>
            </a:pPr>
            <a:fld id="{08859A77-43B8-274A-8E9F-7DD116391BE6}" type="datetime1">
              <a:rPr lang="zh-CN" altLang="en-US" smtClean="0"/>
              <a:t>2022/9/15</a:t>
            </a:fld>
            <a:endParaRPr lang="zh-CN" altLang="en-US"/>
          </a:p>
        </p:txBody>
      </p:sp>
      <p:sp>
        <p:nvSpPr>
          <p:cNvPr id="3" name="页脚占位符 2">
            <a:extLst>
              <a:ext uri="{FF2B5EF4-FFF2-40B4-BE49-F238E27FC236}">
                <a16:creationId xmlns:a16="http://schemas.microsoft.com/office/drawing/2014/main" id="{03C40064-FE56-C94D-82C2-0BFA49FFE60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7A330CC3-837A-AD45-B584-AF85F81054F2}"/>
              </a:ext>
            </a:extLst>
          </p:cNvPr>
          <p:cNvSpPr>
            <a:spLocks noGrp="1"/>
          </p:cNvSpPr>
          <p:nvPr>
            <p:ph type="sldNum" sz="quarter" idx="12"/>
          </p:nvPr>
        </p:nvSpPr>
        <p:spPr/>
        <p:txBody>
          <a:bodyPr/>
          <a:lstStyle/>
          <a:p>
            <a:pPr>
              <a:defRPr/>
            </a:pPr>
            <a:fld id="{5392737F-CB10-5A4E-975C-5930D278B01B}" type="slidenum">
              <a:rPr lang="zh-CN" altLang="en-US" smtClean="0"/>
              <a:pPr>
                <a:defRPr/>
              </a:pPr>
              <a:t>54</a:t>
            </a:fld>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142D1EE8-17E6-B147-BCFA-4FE35753D350}"/>
              </a:ext>
            </a:extLst>
          </p:cNvPr>
          <p:cNvSpPr>
            <a:spLocks noGrp="1" noChangeArrowheads="1"/>
          </p:cNvSpPr>
          <p:nvPr>
            <p:ph type="title"/>
          </p:nvPr>
        </p:nvSpPr>
        <p:spPr>
          <a:xfrm>
            <a:off x="628650" y="0"/>
            <a:ext cx="7588250" cy="928688"/>
          </a:xfrm>
        </p:spPr>
        <p:txBody>
          <a:bodyPr/>
          <a:lstStyle/>
          <a:p>
            <a:r>
              <a:rPr lang="zh-CN" altLang="en-US"/>
              <a:t>全局状态</a:t>
            </a:r>
          </a:p>
        </p:txBody>
      </p:sp>
      <p:sp>
        <p:nvSpPr>
          <p:cNvPr id="74755" name="Rectangle 5">
            <a:extLst>
              <a:ext uri="{FF2B5EF4-FFF2-40B4-BE49-F238E27FC236}">
                <a16:creationId xmlns:a16="http://schemas.microsoft.com/office/drawing/2014/main" id="{1384E7E2-FDCE-F843-BBD9-1830240087B2}"/>
              </a:ext>
            </a:extLst>
          </p:cNvPr>
          <p:cNvSpPr>
            <a:spLocks noChangeArrowheads="1"/>
          </p:cNvSpPr>
          <p:nvPr/>
        </p:nvSpPr>
        <p:spPr bwMode="auto">
          <a:xfrm>
            <a:off x="827881" y="5551512"/>
            <a:ext cx="727233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90000"/>
              </a:lnSpc>
              <a:spcBef>
                <a:spcPct val="10000"/>
              </a:spcBef>
              <a:buClr>
                <a:schemeClr val="folHlink"/>
              </a:buClr>
              <a:buSzPct val="60000"/>
              <a:buFont typeface="Wingdings" pitchFamily="2" charset="2"/>
              <a:buNone/>
            </a:pPr>
            <a:r>
              <a:rPr lang="zh-CN" altLang="en-US" dirty="0">
                <a:solidFill>
                  <a:srgbClr val="003399"/>
                </a:solidFill>
                <a:latin typeface="+mn-lt"/>
                <a:ea typeface="+mn-ea"/>
                <a:cs typeface="Times New Roman" panose="02020603050405020304" pitchFamily="18" charset="0"/>
                <a:sym typeface="Symbol" pitchFamily="2" charset="2"/>
              </a:rPr>
              <a:t>最后状态： </a:t>
            </a:r>
            <a:r>
              <a:rPr lang="en-US" altLang="zh-CN" i="1" dirty="0">
                <a:solidFill>
                  <a:srgbClr val="FF3300"/>
                </a:solidFill>
                <a:latin typeface="+mn-lt"/>
                <a:ea typeface="+mn-ea"/>
                <a:cs typeface="Times New Roman" panose="02020603050405020304" pitchFamily="18" charset="0"/>
                <a:sym typeface="Symbol" pitchFamily="2" charset="2"/>
              </a:rPr>
              <a:t>P</a:t>
            </a:r>
            <a:r>
              <a:rPr lang="en-US" altLang="zh-CN" i="1" baseline="-25000" dirty="0">
                <a:solidFill>
                  <a:srgbClr val="FF3300"/>
                </a:solidFill>
                <a:latin typeface="+mn-lt"/>
                <a:ea typeface="+mn-ea"/>
                <a:cs typeface="Times New Roman" panose="02020603050405020304" pitchFamily="18" charset="0"/>
                <a:sym typeface="Symbol" pitchFamily="2" charset="2"/>
              </a:rPr>
              <a:t>1</a:t>
            </a:r>
            <a:r>
              <a:rPr lang="en-US" altLang="zh-CN" dirty="0">
                <a:solidFill>
                  <a:srgbClr val="FF3300"/>
                </a:solidFill>
                <a:latin typeface="+mn-lt"/>
                <a:ea typeface="+mn-ea"/>
                <a:cs typeface="Times New Roman" panose="02020603050405020304" pitchFamily="18" charset="0"/>
                <a:sym typeface="Symbol" pitchFamily="2" charset="2"/>
              </a:rPr>
              <a:t>:&lt;$1000, 0&gt;;   </a:t>
            </a:r>
            <a:r>
              <a:rPr lang="en-US" altLang="zh-CN" i="1" dirty="0">
                <a:solidFill>
                  <a:srgbClr val="FF3300"/>
                </a:solidFill>
                <a:latin typeface="+mn-lt"/>
                <a:ea typeface="+mn-ea"/>
                <a:cs typeface="Times New Roman" panose="02020603050405020304" pitchFamily="18" charset="0"/>
                <a:sym typeface="Symbol" pitchFamily="2" charset="2"/>
              </a:rPr>
              <a:t>P</a:t>
            </a:r>
            <a:r>
              <a:rPr lang="en-US" altLang="zh-CN" i="1" baseline="-25000" dirty="0">
                <a:solidFill>
                  <a:srgbClr val="FF3300"/>
                </a:solidFill>
                <a:latin typeface="+mn-lt"/>
                <a:ea typeface="+mn-ea"/>
                <a:cs typeface="Times New Roman" panose="02020603050405020304" pitchFamily="18" charset="0"/>
                <a:sym typeface="Symbol" pitchFamily="2" charset="2"/>
              </a:rPr>
              <a:t>2</a:t>
            </a:r>
            <a:r>
              <a:rPr lang="en-US" altLang="zh-CN" dirty="0">
                <a:solidFill>
                  <a:srgbClr val="FF3300"/>
                </a:solidFill>
                <a:latin typeface="+mn-lt"/>
                <a:ea typeface="+mn-ea"/>
                <a:cs typeface="Times New Roman" panose="02020603050405020304" pitchFamily="18" charset="0"/>
                <a:sym typeface="Symbol" pitchFamily="2" charset="2"/>
              </a:rPr>
              <a:t>:&lt;$50,1995&gt;;</a:t>
            </a:r>
          </a:p>
          <a:p>
            <a:pPr eaLnBrk="1" hangingPunct="1">
              <a:lnSpc>
                <a:spcPct val="90000"/>
              </a:lnSpc>
              <a:spcBef>
                <a:spcPct val="10000"/>
              </a:spcBef>
              <a:buClr>
                <a:schemeClr val="folHlink"/>
              </a:buClr>
              <a:buSzPct val="60000"/>
              <a:buFont typeface="Wingdings" pitchFamily="2" charset="2"/>
              <a:buNone/>
            </a:pPr>
            <a:r>
              <a:rPr lang="en-US" altLang="zh-CN" dirty="0">
                <a:solidFill>
                  <a:srgbClr val="FF3300"/>
                </a:solidFill>
                <a:latin typeface="+mn-lt"/>
                <a:ea typeface="+mn-ea"/>
                <a:cs typeface="Times New Roman" panose="02020603050405020304" pitchFamily="18" charset="0"/>
                <a:sym typeface="Symbol" pitchFamily="2" charset="2"/>
              </a:rPr>
              <a:t>                        </a:t>
            </a:r>
            <a:r>
              <a:rPr lang="en-US" altLang="zh-CN" i="1" dirty="0">
                <a:solidFill>
                  <a:srgbClr val="FF3300"/>
                </a:solidFill>
                <a:latin typeface="+mn-lt"/>
                <a:ea typeface="+mn-ea"/>
                <a:cs typeface="Times New Roman" panose="02020603050405020304" pitchFamily="18" charset="0"/>
                <a:sym typeface="Symbol" pitchFamily="2" charset="2"/>
              </a:rPr>
              <a:t>c</a:t>
            </a:r>
            <a:r>
              <a:rPr lang="en-US" altLang="zh-CN" i="1" baseline="-25000" dirty="0">
                <a:solidFill>
                  <a:srgbClr val="FF3300"/>
                </a:solidFill>
                <a:latin typeface="+mn-lt"/>
                <a:ea typeface="+mn-ea"/>
                <a:cs typeface="Times New Roman" panose="02020603050405020304" pitchFamily="18" charset="0"/>
                <a:sym typeface="Symbol" pitchFamily="2" charset="2"/>
              </a:rPr>
              <a:t>1</a:t>
            </a:r>
            <a:r>
              <a:rPr lang="en-US" altLang="zh-CN" dirty="0">
                <a:solidFill>
                  <a:srgbClr val="FF3300"/>
                </a:solidFill>
                <a:latin typeface="+mn-lt"/>
                <a:ea typeface="+mn-ea"/>
                <a:cs typeface="Times New Roman" panose="02020603050405020304" pitchFamily="18" charset="0"/>
                <a:sym typeface="Symbol" pitchFamily="2" charset="2"/>
              </a:rPr>
              <a:t>:&lt;(5 items)&gt;;  </a:t>
            </a:r>
            <a:r>
              <a:rPr lang="en-US" altLang="zh-CN" i="1" dirty="0">
                <a:solidFill>
                  <a:srgbClr val="FF3300"/>
                </a:solidFill>
                <a:latin typeface="+mn-lt"/>
                <a:ea typeface="+mn-ea"/>
                <a:cs typeface="Times New Roman" panose="02020603050405020304" pitchFamily="18" charset="0"/>
                <a:sym typeface="Symbol" pitchFamily="2" charset="2"/>
              </a:rPr>
              <a:t>c</a:t>
            </a:r>
            <a:r>
              <a:rPr lang="en-US" altLang="zh-CN" i="1" baseline="-25000" dirty="0">
                <a:solidFill>
                  <a:srgbClr val="FF3300"/>
                </a:solidFill>
                <a:latin typeface="+mn-lt"/>
                <a:ea typeface="+mn-ea"/>
                <a:cs typeface="Times New Roman" panose="02020603050405020304" pitchFamily="18" charset="0"/>
                <a:sym typeface="Symbol" pitchFamily="2" charset="2"/>
              </a:rPr>
              <a:t>2</a:t>
            </a:r>
            <a:r>
              <a:rPr lang="en-US" altLang="zh-CN" dirty="0">
                <a:solidFill>
                  <a:srgbClr val="FF3300"/>
                </a:solidFill>
                <a:latin typeface="+mn-lt"/>
                <a:ea typeface="+mn-ea"/>
                <a:cs typeface="Times New Roman" panose="02020603050405020304" pitchFamily="18" charset="0"/>
                <a:sym typeface="Symbol" pitchFamily="2" charset="2"/>
              </a:rPr>
              <a:t>:&lt;&gt;</a:t>
            </a:r>
          </a:p>
        </p:txBody>
      </p:sp>
      <p:grpSp>
        <p:nvGrpSpPr>
          <p:cNvPr id="5" name="组合 4">
            <a:extLst>
              <a:ext uri="{FF2B5EF4-FFF2-40B4-BE49-F238E27FC236}">
                <a16:creationId xmlns:a16="http://schemas.microsoft.com/office/drawing/2014/main" id="{76CAEE98-772E-8F43-B066-95D2BE1A8558}"/>
              </a:ext>
            </a:extLst>
          </p:cNvPr>
          <p:cNvGrpSpPr/>
          <p:nvPr/>
        </p:nvGrpSpPr>
        <p:grpSpPr>
          <a:xfrm>
            <a:off x="900113" y="1340768"/>
            <a:ext cx="6904037" cy="609600"/>
            <a:chOff x="900113" y="1340768"/>
            <a:chExt cx="6904037" cy="609600"/>
          </a:xfrm>
        </p:grpSpPr>
        <p:sp>
          <p:nvSpPr>
            <p:cNvPr id="74757" name="Oval 9">
              <a:extLst>
                <a:ext uri="{FF2B5EF4-FFF2-40B4-BE49-F238E27FC236}">
                  <a16:creationId xmlns:a16="http://schemas.microsoft.com/office/drawing/2014/main" id="{BDE94B34-250B-9D45-8A39-A637F74D2883}"/>
                </a:ext>
              </a:extLst>
            </p:cNvPr>
            <p:cNvSpPr>
              <a:spLocks noChangeArrowheads="1"/>
            </p:cNvSpPr>
            <p:nvPr/>
          </p:nvSpPr>
          <p:spPr bwMode="auto">
            <a:xfrm>
              <a:off x="3544888" y="1340768"/>
              <a:ext cx="465137" cy="441325"/>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4758" name="Freeform 10">
              <a:extLst>
                <a:ext uri="{FF2B5EF4-FFF2-40B4-BE49-F238E27FC236}">
                  <a16:creationId xmlns:a16="http://schemas.microsoft.com/office/drawing/2014/main" id="{3C9F94CD-CE5F-A04B-AD19-53ECE6AF61E0}"/>
                </a:ext>
              </a:extLst>
            </p:cNvPr>
            <p:cNvSpPr>
              <a:spLocks/>
            </p:cNvSpPr>
            <p:nvPr/>
          </p:nvSpPr>
          <p:spPr bwMode="auto">
            <a:xfrm>
              <a:off x="6011863" y="1383630"/>
              <a:ext cx="74612" cy="71437"/>
            </a:xfrm>
            <a:custGeom>
              <a:avLst/>
              <a:gdLst>
                <a:gd name="T0" fmla="*/ 0 w 47"/>
                <a:gd name="T1" fmla="*/ 23 h 45"/>
                <a:gd name="T2" fmla="*/ 0 w 47"/>
                <a:gd name="T3" fmla="*/ 0 h 45"/>
                <a:gd name="T4" fmla="*/ 47 w 47"/>
                <a:gd name="T5" fmla="*/ 23 h 45"/>
                <a:gd name="T6" fmla="*/ 0 w 47"/>
                <a:gd name="T7" fmla="*/ 45 h 45"/>
                <a:gd name="T8" fmla="*/ 0 w 47"/>
                <a:gd name="T9" fmla="*/ 23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5">
                  <a:moveTo>
                    <a:pt x="0" y="23"/>
                  </a:moveTo>
                  <a:lnTo>
                    <a:pt x="0" y="0"/>
                  </a:lnTo>
                  <a:lnTo>
                    <a:pt x="47" y="23"/>
                  </a:lnTo>
                  <a:lnTo>
                    <a:pt x="0" y="45"/>
                  </a:lnTo>
                  <a:lnTo>
                    <a:pt x="0" y="23"/>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759" name="Freeform 11">
              <a:extLst>
                <a:ext uri="{FF2B5EF4-FFF2-40B4-BE49-F238E27FC236}">
                  <a16:creationId xmlns:a16="http://schemas.microsoft.com/office/drawing/2014/main" id="{2A3DE8A4-F75F-C549-8B4D-C8906041296D}"/>
                </a:ext>
              </a:extLst>
            </p:cNvPr>
            <p:cNvSpPr>
              <a:spLocks/>
            </p:cNvSpPr>
            <p:nvPr/>
          </p:nvSpPr>
          <p:spPr bwMode="auto">
            <a:xfrm>
              <a:off x="6011863" y="1383630"/>
              <a:ext cx="74612" cy="71437"/>
            </a:xfrm>
            <a:custGeom>
              <a:avLst/>
              <a:gdLst>
                <a:gd name="T0" fmla="*/ 0 w 47"/>
                <a:gd name="T1" fmla="*/ 23 h 45"/>
                <a:gd name="T2" fmla="*/ 0 w 47"/>
                <a:gd name="T3" fmla="*/ 0 h 45"/>
                <a:gd name="T4" fmla="*/ 47 w 47"/>
                <a:gd name="T5" fmla="*/ 23 h 45"/>
                <a:gd name="T6" fmla="*/ 0 w 47"/>
                <a:gd name="T7" fmla="*/ 45 h 45"/>
                <a:gd name="T8" fmla="*/ 0 w 47"/>
                <a:gd name="T9" fmla="*/ 23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5">
                  <a:moveTo>
                    <a:pt x="0" y="23"/>
                  </a:moveTo>
                  <a:lnTo>
                    <a:pt x="0" y="0"/>
                  </a:lnTo>
                  <a:lnTo>
                    <a:pt x="47" y="23"/>
                  </a:lnTo>
                  <a:lnTo>
                    <a:pt x="0" y="45"/>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760" name="Line 12">
              <a:extLst>
                <a:ext uri="{FF2B5EF4-FFF2-40B4-BE49-F238E27FC236}">
                  <a16:creationId xmlns:a16="http://schemas.microsoft.com/office/drawing/2014/main" id="{71837726-E234-1C4F-BEE9-2C8F64CE8366}"/>
                </a:ext>
              </a:extLst>
            </p:cNvPr>
            <p:cNvSpPr>
              <a:spLocks noChangeShapeType="1"/>
            </p:cNvSpPr>
            <p:nvPr/>
          </p:nvSpPr>
          <p:spPr bwMode="auto">
            <a:xfrm>
              <a:off x="4094163" y="1420143"/>
              <a:ext cx="19177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61" name="Rectangle 13">
              <a:extLst>
                <a:ext uri="{FF2B5EF4-FFF2-40B4-BE49-F238E27FC236}">
                  <a16:creationId xmlns:a16="http://schemas.microsoft.com/office/drawing/2014/main" id="{D8B01D2E-4A2B-C64D-AB2A-256CA99FC71E}"/>
                </a:ext>
              </a:extLst>
            </p:cNvPr>
            <p:cNvSpPr>
              <a:spLocks noChangeArrowheads="1"/>
            </p:cNvSpPr>
            <p:nvPr/>
          </p:nvSpPr>
          <p:spPr bwMode="auto">
            <a:xfrm>
              <a:off x="3673475" y="1405855"/>
              <a:ext cx="1905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p</a:t>
              </a:r>
              <a:r>
                <a:rPr lang="en-US" altLang="zh-CN" sz="1600" b="0" baseline="-25000">
                  <a:solidFill>
                    <a:srgbClr val="000000"/>
                  </a:solidFill>
                  <a:latin typeface="Arial" panose="020B0604020202020204" pitchFamily="34" charset="0"/>
                </a:rPr>
                <a:t>1</a:t>
              </a:r>
              <a:endParaRPr lang="en-US" altLang="zh-CN" sz="1600" baseline="-25000">
                <a:latin typeface="Tahoma" panose="020B0604030504040204" pitchFamily="34" charset="0"/>
              </a:endParaRPr>
            </a:p>
          </p:txBody>
        </p:sp>
        <p:sp>
          <p:nvSpPr>
            <p:cNvPr id="74762" name="Rectangle 17">
              <a:extLst>
                <a:ext uri="{FF2B5EF4-FFF2-40B4-BE49-F238E27FC236}">
                  <a16:creationId xmlns:a16="http://schemas.microsoft.com/office/drawing/2014/main" id="{6944B009-67A1-9E40-A522-E3C16CB69CA7}"/>
                </a:ext>
              </a:extLst>
            </p:cNvPr>
            <p:cNvSpPr>
              <a:spLocks noChangeArrowheads="1"/>
            </p:cNvSpPr>
            <p:nvPr/>
          </p:nvSpPr>
          <p:spPr bwMode="auto">
            <a:xfrm>
              <a:off x="4949825" y="1423318"/>
              <a:ext cx="2698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dirty="0">
                  <a:solidFill>
                    <a:srgbClr val="000000"/>
                  </a:solidFill>
                  <a:latin typeface="Arial" panose="020B0604020202020204" pitchFamily="34" charset="0"/>
                </a:rPr>
                <a:t>(</a:t>
              </a:r>
              <a:r>
                <a:rPr lang="zh-CN" altLang="en-US" sz="1400" b="0" dirty="0">
                  <a:solidFill>
                    <a:srgbClr val="000000"/>
                  </a:solidFill>
                  <a:latin typeface="Arial" panose="020B0604020202020204" pitchFamily="34" charset="0"/>
                </a:rPr>
                <a:t>空</a:t>
              </a:r>
              <a:r>
                <a:rPr lang="en-US" altLang="zh-CN" sz="1100" b="0" dirty="0">
                  <a:solidFill>
                    <a:srgbClr val="000000"/>
                  </a:solidFill>
                  <a:latin typeface="Arial" panose="020B0604020202020204" pitchFamily="34" charset="0"/>
                </a:rPr>
                <a:t>)</a:t>
              </a:r>
              <a:endParaRPr lang="en-US" altLang="zh-CN" sz="1800" dirty="0">
                <a:latin typeface="Tahoma" panose="020B0604030504040204" pitchFamily="34" charset="0"/>
              </a:endParaRPr>
            </a:p>
          </p:txBody>
        </p:sp>
        <p:sp>
          <p:nvSpPr>
            <p:cNvPr id="74763" name="Rectangle 18">
              <a:extLst>
                <a:ext uri="{FF2B5EF4-FFF2-40B4-BE49-F238E27FC236}">
                  <a16:creationId xmlns:a16="http://schemas.microsoft.com/office/drawing/2014/main" id="{FC4A9A72-1FD2-9149-A529-6F72F56F62BD}"/>
                </a:ext>
              </a:extLst>
            </p:cNvPr>
            <p:cNvSpPr>
              <a:spLocks noChangeArrowheads="1"/>
            </p:cNvSpPr>
            <p:nvPr/>
          </p:nvSpPr>
          <p:spPr bwMode="auto">
            <a:xfrm>
              <a:off x="2487613" y="1442368"/>
              <a:ext cx="8953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&lt;$1000, 0&gt;</a:t>
              </a:r>
              <a:endParaRPr lang="en-US" altLang="zh-CN" sz="1400">
                <a:latin typeface="Tahoma" panose="020B0604030504040204" pitchFamily="34" charset="0"/>
              </a:endParaRPr>
            </a:p>
          </p:txBody>
        </p:sp>
        <p:sp>
          <p:nvSpPr>
            <p:cNvPr id="74764" name="Oval 19">
              <a:extLst>
                <a:ext uri="{FF2B5EF4-FFF2-40B4-BE49-F238E27FC236}">
                  <a16:creationId xmlns:a16="http://schemas.microsoft.com/office/drawing/2014/main" id="{4F623FA5-4CDC-484A-AD64-FF52FB9DBAA3}"/>
                </a:ext>
              </a:extLst>
            </p:cNvPr>
            <p:cNvSpPr>
              <a:spLocks noChangeArrowheads="1"/>
            </p:cNvSpPr>
            <p:nvPr/>
          </p:nvSpPr>
          <p:spPr bwMode="auto">
            <a:xfrm>
              <a:off x="6134100" y="1340768"/>
              <a:ext cx="465137" cy="441325"/>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4765" name="Rectangle 26">
              <a:extLst>
                <a:ext uri="{FF2B5EF4-FFF2-40B4-BE49-F238E27FC236}">
                  <a16:creationId xmlns:a16="http://schemas.microsoft.com/office/drawing/2014/main" id="{8F54C6FE-21A7-4045-895A-17A2169DA57B}"/>
                </a:ext>
              </a:extLst>
            </p:cNvPr>
            <p:cNvSpPr>
              <a:spLocks noChangeArrowheads="1"/>
            </p:cNvSpPr>
            <p:nvPr/>
          </p:nvSpPr>
          <p:spPr bwMode="auto">
            <a:xfrm>
              <a:off x="900113" y="1448718"/>
              <a:ext cx="11398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dirty="0">
                  <a:solidFill>
                    <a:srgbClr val="000000"/>
                  </a:solidFill>
                  <a:latin typeface="Arial" panose="020B0604020202020204" pitchFamily="34" charset="0"/>
                </a:rPr>
                <a:t>1. </a:t>
              </a:r>
              <a:r>
                <a:rPr lang="zh-CN" altLang="en-US" sz="1400" b="0" dirty="0">
                  <a:solidFill>
                    <a:srgbClr val="000000"/>
                  </a:solidFill>
                  <a:latin typeface="Arial" panose="020B0604020202020204" pitchFamily="34" charset="0"/>
                </a:rPr>
                <a:t>全局状态 </a:t>
              </a:r>
              <a:r>
                <a:rPr lang="en-US" altLang="zh-CN" sz="1400" b="0" dirty="0">
                  <a:solidFill>
                    <a:srgbClr val="000000"/>
                  </a:solidFill>
                  <a:latin typeface="Arial" panose="020B0604020202020204" pitchFamily="34" charset="0"/>
                </a:rPr>
                <a:t>S</a:t>
              </a:r>
              <a:r>
                <a:rPr lang="en-US" altLang="zh-CN" sz="1400" b="0" baseline="-25000" dirty="0">
                  <a:solidFill>
                    <a:srgbClr val="000000"/>
                  </a:solidFill>
                  <a:latin typeface="Arial" panose="020B0604020202020204" pitchFamily="34" charset="0"/>
                </a:rPr>
                <a:t>0</a:t>
              </a:r>
              <a:endParaRPr lang="en-US" altLang="zh-CN" sz="1400" baseline="-25000" dirty="0">
                <a:latin typeface="Tahoma" panose="020B0604030504040204" pitchFamily="34" charset="0"/>
              </a:endParaRPr>
            </a:p>
          </p:txBody>
        </p:sp>
        <p:sp>
          <p:nvSpPr>
            <p:cNvPr id="74766" name="Freeform 35">
              <a:extLst>
                <a:ext uri="{FF2B5EF4-FFF2-40B4-BE49-F238E27FC236}">
                  <a16:creationId xmlns:a16="http://schemas.microsoft.com/office/drawing/2014/main" id="{EB74362C-9346-5A47-8B62-B5241C5531DD}"/>
                </a:ext>
              </a:extLst>
            </p:cNvPr>
            <p:cNvSpPr>
              <a:spLocks/>
            </p:cNvSpPr>
            <p:nvPr/>
          </p:nvSpPr>
          <p:spPr bwMode="auto">
            <a:xfrm>
              <a:off x="4111625" y="1685255"/>
              <a:ext cx="74612" cy="88900"/>
            </a:xfrm>
            <a:custGeom>
              <a:avLst/>
              <a:gdLst>
                <a:gd name="T0" fmla="*/ 47 w 47"/>
                <a:gd name="T1" fmla="*/ 23 h 56"/>
                <a:gd name="T2" fmla="*/ 47 w 47"/>
                <a:gd name="T3" fmla="*/ 56 h 56"/>
                <a:gd name="T4" fmla="*/ 0 w 47"/>
                <a:gd name="T5" fmla="*/ 23 h 56"/>
                <a:gd name="T6" fmla="*/ 47 w 47"/>
                <a:gd name="T7" fmla="*/ 0 h 56"/>
                <a:gd name="T8" fmla="*/ 47 w 47"/>
                <a:gd name="T9" fmla="*/ 2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56">
                  <a:moveTo>
                    <a:pt x="47" y="23"/>
                  </a:moveTo>
                  <a:lnTo>
                    <a:pt x="47" y="56"/>
                  </a:lnTo>
                  <a:lnTo>
                    <a:pt x="0" y="23"/>
                  </a:lnTo>
                  <a:lnTo>
                    <a:pt x="47" y="0"/>
                  </a:lnTo>
                  <a:lnTo>
                    <a:pt x="47"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767" name="Line 36">
              <a:extLst>
                <a:ext uri="{FF2B5EF4-FFF2-40B4-BE49-F238E27FC236}">
                  <a16:creationId xmlns:a16="http://schemas.microsoft.com/office/drawing/2014/main" id="{63327B24-AE4D-F94C-AD30-3696B5374C3D}"/>
                </a:ext>
              </a:extLst>
            </p:cNvPr>
            <p:cNvSpPr>
              <a:spLocks noChangeShapeType="1"/>
            </p:cNvSpPr>
            <p:nvPr/>
          </p:nvSpPr>
          <p:spPr bwMode="auto">
            <a:xfrm flipH="1">
              <a:off x="4186238" y="1721768"/>
              <a:ext cx="19192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95" name="Rectangle 101">
              <a:extLst>
                <a:ext uri="{FF2B5EF4-FFF2-40B4-BE49-F238E27FC236}">
                  <a16:creationId xmlns:a16="http://schemas.microsoft.com/office/drawing/2014/main" id="{159DB6B2-0A67-1246-95D0-E55003A4B7C6}"/>
                </a:ext>
              </a:extLst>
            </p:cNvPr>
            <p:cNvSpPr>
              <a:spLocks noChangeArrowheads="1"/>
            </p:cNvSpPr>
            <p:nvPr/>
          </p:nvSpPr>
          <p:spPr bwMode="auto">
            <a:xfrm>
              <a:off x="4262438" y="1423318"/>
              <a:ext cx="1793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dirty="0">
                  <a:solidFill>
                    <a:srgbClr val="000000"/>
                  </a:solidFill>
                  <a:latin typeface="Arial" panose="020B0604020202020204" pitchFamily="34" charset="0"/>
                </a:rPr>
                <a:t>c</a:t>
              </a:r>
              <a:r>
                <a:rPr lang="en-US" altLang="zh-CN" sz="1600" b="0" baseline="-25000" dirty="0">
                  <a:solidFill>
                    <a:srgbClr val="000000"/>
                  </a:solidFill>
                  <a:latin typeface="Arial" panose="020B0604020202020204" pitchFamily="34" charset="0"/>
                </a:rPr>
                <a:t>2</a:t>
              </a:r>
              <a:endParaRPr lang="en-US" altLang="zh-CN" sz="1600" baseline="-25000" dirty="0">
                <a:latin typeface="Tahoma" panose="020B0604030504040204" pitchFamily="34" charset="0"/>
              </a:endParaRPr>
            </a:p>
          </p:txBody>
        </p:sp>
        <p:sp>
          <p:nvSpPr>
            <p:cNvPr id="74796" name="Rectangle 102">
              <a:extLst>
                <a:ext uri="{FF2B5EF4-FFF2-40B4-BE49-F238E27FC236}">
                  <a16:creationId xmlns:a16="http://schemas.microsoft.com/office/drawing/2014/main" id="{7956A31F-E35D-244B-856F-FFD398458032}"/>
                </a:ext>
              </a:extLst>
            </p:cNvPr>
            <p:cNvSpPr>
              <a:spLocks noChangeArrowheads="1"/>
            </p:cNvSpPr>
            <p:nvPr/>
          </p:nvSpPr>
          <p:spPr bwMode="auto">
            <a:xfrm>
              <a:off x="4284663" y="1705893"/>
              <a:ext cx="1793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c</a:t>
              </a:r>
              <a:r>
                <a:rPr lang="en-US" altLang="zh-CN" sz="1600" b="0" baseline="-25000">
                  <a:solidFill>
                    <a:srgbClr val="000000"/>
                  </a:solidFill>
                  <a:latin typeface="Arial" panose="020B0604020202020204" pitchFamily="34" charset="0"/>
                </a:rPr>
                <a:t>1</a:t>
              </a:r>
              <a:endParaRPr lang="en-US" altLang="zh-CN" sz="1600" baseline="-25000">
                <a:latin typeface="Tahoma" panose="020B0604030504040204" pitchFamily="34" charset="0"/>
              </a:endParaRPr>
            </a:p>
          </p:txBody>
        </p:sp>
        <p:sp>
          <p:nvSpPr>
            <p:cNvPr id="74797" name="Rectangle 103">
              <a:extLst>
                <a:ext uri="{FF2B5EF4-FFF2-40B4-BE49-F238E27FC236}">
                  <a16:creationId xmlns:a16="http://schemas.microsoft.com/office/drawing/2014/main" id="{F1CC2988-CECC-6548-9275-C562AC1280B4}"/>
                </a:ext>
              </a:extLst>
            </p:cNvPr>
            <p:cNvSpPr>
              <a:spLocks noChangeArrowheads="1"/>
            </p:cNvSpPr>
            <p:nvPr/>
          </p:nvSpPr>
          <p:spPr bwMode="auto">
            <a:xfrm>
              <a:off x="4957763" y="1734468"/>
              <a:ext cx="2698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Arial" panose="020B0604020202020204" pitchFamily="34" charset="0"/>
                </a:rPr>
                <a:t>(</a:t>
              </a:r>
              <a:r>
                <a:rPr lang="zh-CN" altLang="en-US" sz="1400" b="0">
                  <a:solidFill>
                    <a:srgbClr val="000000"/>
                  </a:solidFill>
                  <a:latin typeface="Arial" panose="020B0604020202020204" pitchFamily="34" charset="0"/>
                </a:rPr>
                <a:t>空</a:t>
              </a:r>
              <a:r>
                <a:rPr lang="en-US" altLang="zh-CN" sz="1100" b="0">
                  <a:solidFill>
                    <a:srgbClr val="000000"/>
                  </a:solidFill>
                  <a:latin typeface="Arial" panose="020B0604020202020204" pitchFamily="34" charset="0"/>
                </a:rPr>
                <a:t>)</a:t>
              </a:r>
              <a:endParaRPr lang="en-US" altLang="zh-CN" sz="1800">
                <a:latin typeface="Tahoma" panose="020B0604030504040204" pitchFamily="34" charset="0"/>
              </a:endParaRPr>
            </a:p>
          </p:txBody>
        </p:sp>
        <p:sp>
          <p:nvSpPr>
            <p:cNvPr id="74805" name="Rectangle 111">
              <a:extLst>
                <a:ext uri="{FF2B5EF4-FFF2-40B4-BE49-F238E27FC236}">
                  <a16:creationId xmlns:a16="http://schemas.microsoft.com/office/drawing/2014/main" id="{98AA5CCA-725C-2946-B20F-6EDBCFB7C57F}"/>
                </a:ext>
              </a:extLst>
            </p:cNvPr>
            <p:cNvSpPr>
              <a:spLocks noChangeArrowheads="1"/>
            </p:cNvSpPr>
            <p:nvPr/>
          </p:nvSpPr>
          <p:spPr bwMode="auto">
            <a:xfrm>
              <a:off x="6810375" y="1464593"/>
              <a:ext cx="9937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&lt;$50, 2000&gt;</a:t>
              </a:r>
              <a:endParaRPr lang="en-US" altLang="zh-CN" sz="1400">
                <a:latin typeface="Tahoma" panose="020B0604030504040204" pitchFamily="34" charset="0"/>
              </a:endParaRPr>
            </a:p>
          </p:txBody>
        </p:sp>
        <p:sp>
          <p:nvSpPr>
            <p:cNvPr id="74808" name="Rectangle 114">
              <a:extLst>
                <a:ext uri="{FF2B5EF4-FFF2-40B4-BE49-F238E27FC236}">
                  <a16:creationId xmlns:a16="http://schemas.microsoft.com/office/drawing/2014/main" id="{9A8CBFB5-CEFB-F844-BE91-EBFE7068C175}"/>
                </a:ext>
              </a:extLst>
            </p:cNvPr>
            <p:cNvSpPr>
              <a:spLocks noChangeArrowheads="1"/>
            </p:cNvSpPr>
            <p:nvPr/>
          </p:nvSpPr>
          <p:spPr bwMode="auto">
            <a:xfrm>
              <a:off x="6288088" y="1405855"/>
              <a:ext cx="1905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p</a:t>
              </a:r>
              <a:r>
                <a:rPr lang="en-US" altLang="zh-CN" sz="1600" b="0" baseline="-25000">
                  <a:solidFill>
                    <a:srgbClr val="000000"/>
                  </a:solidFill>
                  <a:latin typeface="Arial" panose="020B0604020202020204" pitchFamily="34" charset="0"/>
                </a:rPr>
                <a:t>2</a:t>
              </a:r>
              <a:endParaRPr lang="en-US" altLang="zh-CN" sz="1600" baseline="-25000">
                <a:latin typeface="Tahoma" panose="020B0604030504040204" pitchFamily="34" charset="0"/>
              </a:endParaRPr>
            </a:p>
          </p:txBody>
        </p:sp>
      </p:grpSp>
      <p:grpSp>
        <p:nvGrpSpPr>
          <p:cNvPr id="6" name="组合 5">
            <a:extLst>
              <a:ext uri="{FF2B5EF4-FFF2-40B4-BE49-F238E27FC236}">
                <a16:creationId xmlns:a16="http://schemas.microsoft.com/office/drawing/2014/main" id="{3FA96433-65FC-6843-AA63-451AAFFDD7D9}"/>
              </a:ext>
            </a:extLst>
          </p:cNvPr>
          <p:cNvGrpSpPr/>
          <p:nvPr/>
        </p:nvGrpSpPr>
        <p:grpSpPr>
          <a:xfrm>
            <a:off x="900113" y="2285281"/>
            <a:ext cx="6878637" cy="628650"/>
            <a:chOff x="900113" y="2102768"/>
            <a:chExt cx="6878637" cy="628650"/>
          </a:xfrm>
        </p:grpSpPr>
        <p:sp>
          <p:nvSpPr>
            <p:cNvPr id="74768" name="Oval 37">
              <a:extLst>
                <a:ext uri="{FF2B5EF4-FFF2-40B4-BE49-F238E27FC236}">
                  <a16:creationId xmlns:a16="http://schemas.microsoft.com/office/drawing/2014/main" id="{6D1E288A-4504-914B-B93D-7A273CE12C10}"/>
                </a:ext>
              </a:extLst>
            </p:cNvPr>
            <p:cNvSpPr>
              <a:spLocks noChangeArrowheads="1"/>
            </p:cNvSpPr>
            <p:nvPr/>
          </p:nvSpPr>
          <p:spPr bwMode="auto">
            <a:xfrm>
              <a:off x="3544888" y="2102768"/>
              <a:ext cx="465137" cy="460375"/>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4769" name="Freeform 38">
              <a:extLst>
                <a:ext uri="{FF2B5EF4-FFF2-40B4-BE49-F238E27FC236}">
                  <a16:creationId xmlns:a16="http://schemas.microsoft.com/office/drawing/2014/main" id="{7F1D5601-FCC4-2948-9FFE-23F898721A9C}"/>
                </a:ext>
              </a:extLst>
            </p:cNvPr>
            <p:cNvSpPr>
              <a:spLocks/>
            </p:cNvSpPr>
            <p:nvPr/>
          </p:nvSpPr>
          <p:spPr bwMode="auto">
            <a:xfrm>
              <a:off x="6011863" y="2147218"/>
              <a:ext cx="74612" cy="69850"/>
            </a:xfrm>
            <a:custGeom>
              <a:avLst/>
              <a:gdLst>
                <a:gd name="T0" fmla="*/ 0 w 47"/>
                <a:gd name="T1" fmla="*/ 22 h 44"/>
                <a:gd name="T2" fmla="*/ 0 w 47"/>
                <a:gd name="T3" fmla="*/ 0 h 44"/>
                <a:gd name="T4" fmla="*/ 47 w 47"/>
                <a:gd name="T5" fmla="*/ 22 h 44"/>
                <a:gd name="T6" fmla="*/ 0 w 47"/>
                <a:gd name="T7" fmla="*/ 44 h 44"/>
                <a:gd name="T8" fmla="*/ 0 w 47"/>
                <a:gd name="T9" fmla="*/ 2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4">
                  <a:moveTo>
                    <a:pt x="0" y="22"/>
                  </a:moveTo>
                  <a:lnTo>
                    <a:pt x="0" y="0"/>
                  </a:lnTo>
                  <a:lnTo>
                    <a:pt x="47" y="22"/>
                  </a:lnTo>
                  <a:lnTo>
                    <a:pt x="0" y="44"/>
                  </a:lnTo>
                  <a:lnTo>
                    <a:pt x="0" y="22"/>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770" name="Freeform 39">
              <a:extLst>
                <a:ext uri="{FF2B5EF4-FFF2-40B4-BE49-F238E27FC236}">
                  <a16:creationId xmlns:a16="http://schemas.microsoft.com/office/drawing/2014/main" id="{E1B0243E-EB5A-4242-BEC9-8676B73A387E}"/>
                </a:ext>
              </a:extLst>
            </p:cNvPr>
            <p:cNvSpPr>
              <a:spLocks/>
            </p:cNvSpPr>
            <p:nvPr/>
          </p:nvSpPr>
          <p:spPr bwMode="auto">
            <a:xfrm>
              <a:off x="6011863" y="2147218"/>
              <a:ext cx="74612" cy="69850"/>
            </a:xfrm>
            <a:custGeom>
              <a:avLst/>
              <a:gdLst>
                <a:gd name="T0" fmla="*/ 0 w 47"/>
                <a:gd name="T1" fmla="*/ 22 h 44"/>
                <a:gd name="T2" fmla="*/ 0 w 47"/>
                <a:gd name="T3" fmla="*/ 0 h 44"/>
                <a:gd name="T4" fmla="*/ 47 w 47"/>
                <a:gd name="T5" fmla="*/ 22 h 44"/>
                <a:gd name="T6" fmla="*/ 0 w 47"/>
                <a:gd name="T7" fmla="*/ 44 h 44"/>
                <a:gd name="T8" fmla="*/ 0 w 47"/>
                <a:gd name="T9" fmla="*/ 2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4">
                  <a:moveTo>
                    <a:pt x="0" y="22"/>
                  </a:moveTo>
                  <a:lnTo>
                    <a:pt x="0" y="0"/>
                  </a:lnTo>
                  <a:lnTo>
                    <a:pt x="47" y="22"/>
                  </a:lnTo>
                  <a:lnTo>
                    <a:pt x="0" y="44"/>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771" name="Line 40">
              <a:extLst>
                <a:ext uri="{FF2B5EF4-FFF2-40B4-BE49-F238E27FC236}">
                  <a16:creationId xmlns:a16="http://schemas.microsoft.com/office/drawing/2014/main" id="{2D098CB2-08B7-F543-9DE5-A273ACADA29A}"/>
                </a:ext>
              </a:extLst>
            </p:cNvPr>
            <p:cNvSpPr>
              <a:spLocks noChangeShapeType="1"/>
            </p:cNvSpPr>
            <p:nvPr/>
          </p:nvSpPr>
          <p:spPr bwMode="auto">
            <a:xfrm>
              <a:off x="4094163" y="2182143"/>
              <a:ext cx="19177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72" name="Oval 47">
              <a:extLst>
                <a:ext uri="{FF2B5EF4-FFF2-40B4-BE49-F238E27FC236}">
                  <a16:creationId xmlns:a16="http://schemas.microsoft.com/office/drawing/2014/main" id="{33D496CE-5DCB-604D-A5AF-05125A8797DE}"/>
                </a:ext>
              </a:extLst>
            </p:cNvPr>
            <p:cNvSpPr>
              <a:spLocks noChangeArrowheads="1"/>
            </p:cNvSpPr>
            <p:nvPr/>
          </p:nvSpPr>
          <p:spPr bwMode="auto">
            <a:xfrm>
              <a:off x="6134100" y="2102768"/>
              <a:ext cx="465137" cy="460375"/>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4773" name="Freeform 54">
              <a:extLst>
                <a:ext uri="{FF2B5EF4-FFF2-40B4-BE49-F238E27FC236}">
                  <a16:creationId xmlns:a16="http://schemas.microsoft.com/office/drawing/2014/main" id="{1FB595CE-C691-7D4A-BBBF-41D403470EFA}"/>
                </a:ext>
              </a:extLst>
            </p:cNvPr>
            <p:cNvSpPr>
              <a:spLocks/>
            </p:cNvSpPr>
            <p:nvPr/>
          </p:nvSpPr>
          <p:spPr bwMode="auto">
            <a:xfrm>
              <a:off x="4111625" y="2466305"/>
              <a:ext cx="74612" cy="69850"/>
            </a:xfrm>
            <a:custGeom>
              <a:avLst/>
              <a:gdLst>
                <a:gd name="T0" fmla="*/ 47 w 47"/>
                <a:gd name="T1" fmla="*/ 22 h 44"/>
                <a:gd name="T2" fmla="*/ 47 w 47"/>
                <a:gd name="T3" fmla="*/ 44 h 44"/>
                <a:gd name="T4" fmla="*/ 0 w 47"/>
                <a:gd name="T5" fmla="*/ 22 h 44"/>
                <a:gd name="T6" fmla="*/ 47 w 47"/>
                <a:gd name="T7" fmla="*/ 0 h 44"/>
                <a:gd name="T8" fmla="*/ 47 w 47"/>
                <a:gd name="T9" fmla="*/ 2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4">
                  <a:moveTo>
                    <a:pt x="47" y="22"/>
                  </a:moveTo>
                  <a:lnTo>
                    <a:pt x="47" y="44"/>
                  </a:lnTo>
                  <a:lnTo>
                    <a:pt x="0" y="22"/>
                  </a:lnTo>
                  <a:lnTo>
                    <a:pt x="47" y="0"/>
                  </a:lnTo>
                  <a:lnTo>
                    <a:pt x="47" y="22"/>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774" name="Freeform 55">
              <a:extLst>
                <a:ext uri="{FF2B5EF4-FFF2-40B4-BE49-F238E27FC236}">
                  <a16:creationId xmlns:a16="http://schemas.microsoft.com/office/drawing/2014/main" id="{04B35B26-3ADE-F244-B703-E9B621CF30FB}"/>
                </a:ext>
              </a:extLst>
            </p:cNvPr>
            <p:cNvSpPr>
              <a:spLocks/>
            </p:cNvSpPr>
            <p:nvPr/>
          </p:nvSpPr>
          <p:spPr bwMode="auto">
            <a:xfrm>
              <a:off x="4111625" y="2466305"/>
              <a:ext cx="74612" cy="69850"/>
            </a:xfrm>
            <a:custGeom>
              <a:avLst/>
              <a:gdLst>
                <a:gd name="T0" fmla="*/ 47 w 47"/>
                <a:gd name="T1" fmla="*/ 22 h 44"/>
                <a:gd name="T2" fmla="*/ 47 w 47"/>
                <a:gd name="T3" fmla="*/ 44 h 44"/>
                <a:gd name="T4" fmla="*/ 0 w 47"/>
                <a:gd name="T5" fmla="*/ 22 h 44"/>
                <a:gd name="T6" fmla="*/ 47 w 47"/>
                <a:gd name="T7" fmla="*/ 0 h 44"/>
                <a:gd name="T8" fmla="*/ 47 w 47"/>
                <a:gd name="T9" fmla="*/ 2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4">
                  <a:moveTo>
                    <a:pt x="47" y="22"/>
                  </a:moveTo>
                  <a:lnTo>
                    <a:pt x="47" y="44"/>
                  </a:lnTo>
                  <a:lnTo>
                    <a:pt x="0" y="22"/>
                  </a:lnTo>
                  <a:lnTo>
                    <a:pt x="47" y="0"/>
                  </a:lnTo>
                  <a:lnTo>
                    <a:pt x="47"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775" name="Line 56">
              <a:extLst>
                <a:ext uri="{FF2B5EF4-FFF2-40B4-BE49-F238E27FC236}">
                  <a16:creationId xmlns:a16="http://schemas.microsoft.com/office/drawing/2014/main" id="{BD239366-A9C0-CA45-BD3E-4BA80991025F}"/>
                </a:ext>
              </a:extLst>
            </p:cNvPr>
            <p:cNvSpPr>
              <a:spLocks noChangeShapeType="1"/>
            </p:cNvSpPr>
            <p:nvPr/>
          </p:nvSpPr>
          <p:spPr bwMode="auto">
            <a:xfrm flipH="1">
              <a:off x="4186238" y="2501230"/>
              <a:ext cx="19192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92" name="Rectangle 98">
              <a:extLst>
                <a:ext uri="{FF2B5EF4-FFF2-40B4-BE49-F238E27FC236}">
                  <a16:creationId xmlns:a16="http://schemas.microsoft.com/office/drawing/2014/main" id="{BB559DE3-7972-664A-BDB1-1BF4DF9CCB69}"/>
                </a:ext>
              </a:extLst>
            </p:cNvPr>
            <p:cNvSpPr>
              <a:spLocks noChangeArrowheads="1"/>
            </p:cNvSpPr>
            <p:nvPr/>
          </p:nvSpPr>
          <p:spPr bwMode="auto">
            <a:xfrm>
              <a:off x="3708400" y="2177380"/>
              <a:ext cx="1905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p</a:t>
              </a:r>
              <a:r>
                <a:rPr lang="en-US" altLang="zh-CN" sz="1600" b="0" baseline="-25000">
                  <a:solidFill>
                    <a:srgbClr val="000000"/>
                  </a:solidFill>
                  <a:latin typeface="Arial" panose="020B0604020202020204" pitchFamily="34" charset="0"/>
                </a:rPr>
                <a:t>1</a:t>
              </a:r>
              <a:endParaRPr lang="en-US" altLang="zh-CN" sz="1600" baseline="-25000">
                <a:latin typeface="Tahoma" panose="020B0604030504040204" pitchFamily="34" charset="0"/>
              </a:endParaRPr>
            </a:p>
          </p:txBody>
        </p:sp>
        <p:sp>
          <p:nvSpPr>
            <p:cNvPr id="74798" name="Rectangle 104">
              <a:extLst>
                <a:ext uri="{FF2B5EF4-FFF2-40B4-BE49-F238E27FC236}">
                  <a16:creationId xmlns:a16="http://schemas.microsoft.com/office/drawing/2014/main" id="{8368BF32-3BAE-3E4A-BB1F-64D0A4110EF1}"/>
                </a:ext>
              </a:extLst>
            </p:cNvPr>
            <p:cNvSpPr>
              <a:spLocks noChangeArrowheads="1"/>
            </p:cNvSpPr>
            <p:nvPr/>
          </p:nvSpPr>
          <p:spPr bwMode="auto">
            <a:xfrm>
              <a:off x="900113" y="2251993"/>
              <a:ext cx="11398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2. </a:t>
              </a:r>
              <a:r>
                <a:rPr lang="zh-CN" altLang="en-US" sz="1400" b="0">
                  <a:solidFill>
                    <a:srgbClr val="000000"/>
                  </a:solidFill>
                  <a:latin typeface="Arial" panose="020B0604020202020204" pitchFamily="34" charset="0"/>
                </a:rPr>
                <a:t>全局状态 </a:t>
              </a:r>
              <a:r>
                <a:rPr lang="en-US" altLang="zh-CN" sz="1400" b="0">
                  <a:solidFill>
                    <a:srgbClr val="000000"/>
                  </a:solidFill>
                  <a:latin typeface="Arial" panose="020B0604020202020204" pitchFamily="34" charset="0"/>
                </a:rPr>
                <a:t>S</a:t>
              </a:r>
              <a:r>
                <a:rPr lang="en-US" altLang="zh-CN" sz="1400" b="0" baseline="-25000">
                  <a:solidFill>
                    <a:srgbClr val="000000"/>
                  </a:solidFill>
                  <a:latin typeface="Arial" panose="020B0604020202020204" pitchFamily="34" charset="0"/>
                </a:rPr>
                <a:t>1</a:t>
              </a:r>
              <a:endParaRPr lang="en-US" altLang="zh-CN" sz="1400" baseline="-25000">
                <a:latin typeface="Tahoma" panose="020B0604030504040204" pitchFamily="34" charset="0"/>
              </a:endParaRPr>
            </a:p>
          </p:txBody>
        </p:sp>
        <p:sp>
          <p:nvSpPr>
            <p:cNvPr id="74799" name="Rectangle 105">
              <a:extLst>
                <a:ext uri="{FF2B5EF4-FFF2-40B4-BE49-F238E27FC236}">
                  <a16:creationId xmlns:a16="http://schemas.microsoft.com/office/drawing/2014/main" id="{CBF9CEB1-7723-E34A-A941-BFFFDA23427C}"/>
                </a:ext>
              </a:extLst>
            </p:cNvPr>
            <p:cNvSpPr>
              <a:spLocks noChangeArrowheads="1"/>
            </p:cNvSpPr>
            <p:nvPr/>
          </p:nvSpPr>
          <p:spPr bwMode="auto">
            <a:xfrm>
              <a:off x="2492375" y="2221830"/>
              <a:ext cx="7969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&lt;$900, 0&gt;</a:t>
              </a:r>
              <a:endParaRPr lang="en-US" altLang="zh-CN" sz="1400">
                <a:latin typeface="Tahoma" panose="020B0604030504040204" pitchFamily="34" charset="0"/>
              </a:endParaRPr>
            </a:p>
          </p:txBody>
        </p:sp>
        <p:sp>
          <p:nvSpPr>
            <p:cNvPr id="74804" name="Rectangle 110">
              <a:extLst>
                <a:ext uri="{FF2B5EF4-FFF2-40B4-BE49-F238E27FC236}">
                  <a16:creationId xmlns:a16="http://schemas.microsoft.com/office/drawing/2014/main" id="{6CD8CAEB-FFDA-5F44-B013-9D02D89BCAD4}"/>
                </a:ext>
              </a:extLst>
            </p:cNvPr>
            <p:cNvSpPr>
              <a:spLocks noChangeArrowheads="1"/>
            </p:cNvSpPr>
            <p:nvPr/>
          </p:nvSpPr>
          <p:spPr bwMode="auto">
            <a:xfrm>
              <a:off x="6784975" y="2215480"/>
              <a:ext cx="9937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&lt;$50, 2000&gt;</a:t>
              </a:r>
              <a:endParaRPr lang="en-US" altLang="zh-CN" sz="1400">
                <a:latin typeface="Tahoma" panose="020B0604030504040204" pitchFamily="34" charset="0"/>
              </a:endParaRPr>
            </a:p>
          </p:txBody>
        </p:sp>
        <p:sp>
          <p:nvSpPr>
            <p:cNvPr id="74809" name="Rectangle 115">
              <a:extLst>
                <a:ext uri="{FF2B5EF4-FFF2-40B4-BE49-F238E27FC236}">
                  <a16:creationId xmlns:a16="http://schemas.microsoft.com/office/drawing/2014/main" id="{05AB6EB3-CB65-1E4C-AC72-BBBF4D627010}"/>
                </a:ext>
              </a:extLst>
            </p:cNvPr>
            <p:cNvSpPr>
              <a:spLocks noChangeArrowheads="1"/>
            </p:cNvSpPr>
            <p:nvPr/>
          </p:nvSpPr>
          <p:spPr bwMode="auto">
            <a:xfrm>
              <a:off x="6291263" y="2174205"/>
              <a:ext cx="1905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p</a:t>
              </a:r>
              <a:r>
                <a:rPr lang="en-US" altLang="zh-CN" sz="1600" b="0" baseline="-25000">
                  <a:solidFill>
                    <a:srgbClr val="000000"/>
                  </a:solidFill>
                  <a:latin typeface="Arial" panose="020B0604020202020204" pitchFamily="34" charset="0"/>
                </a:rPr>
                <a:t>2</a:t>
              </a:r>
              <a:endParaRPr lang="en-US" altLang="zh-CN" sz="1600" baseline="-25000">
                <a:latin typeface="Tahoma" panose="020B0604030504040204" pitchFamily="34" charset="0"/>
              </a:endParaRPr>
            </a:p>
          </p:txBody>
        </p:sp>
        <p:sp>
          <p:nvSpPr>
            <p:cNvPr id="74812" name="Rectangle 118">
              <a:extLst>
                <a:ext uri="{FF2B5EF4-FFF2-40B4-BE49-F238E27FC236}">
                  <a16:creationId xmlns:a16="http://schemas.microsoft.com/office/drawing/2014/main" id="{DDD50957-F82E-D443-BCE3-89A80E349FF0}"/>
                </a:ext>
              </a:extLst>
            </p:cNvPr>
            <p:cNvSpPr>
              <a:spLocks noChangeArrowheads="1"/>
            </p:cNvSpPr>
            <p:nvPr/>
          </p:nvSpPr>
          <p:spPr bwMode="auto">
            <a:xfrm>
              <a:off x="4318000" y="2199605"/>
              <a:ext cx="1793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dirty="0">
                  <a:solidFill>
                    <a:srgbClr val="000000"/>
                  </a:solidFill>
                  <a:latin typeface="Arial" panose="020B0604020202020204" pitchFamily="34" charset="0"/>
                </a:rPr>
                <a:t>c</a:t>
              </a:r>
              <a:r>
                <a:rPr lang="en-US" altLang="zh-CN" sz="1600" b="0" baseline="-25000" dirty="0">
                  <a:solidFill>
                    <a:srgbClr val="000000"/>
                  </a:solidFill>
                  <a:latin typeface="Arial" panose="020B0604020202020204" pitchFamily="34" charset="0"/>
                </a:rPr>
                <a:t>2</a:t>
              </a:r>
              <a:endParaRPr lang="en-US" altLang="zh-CN" sz="1600" baseline="-25000" dirty="0">
                <a:latin typeface="Tahoma" panose="020B0604030504040204" pitchFamily="34" charset="0"/>
              </a:endParaRPr>
            </a:p>
          </p:txBody>
        </p:sp>
        <p:sp>
          <p:nvSpPr>
            <p:cNvPr id="74815" name="Rectangle 121">
              <a:extLst>
                <a:ext uri="{FF2B5EF4-FFF2-40B4-BE49-F238E27FC236}">
                  <a16:creationId xmlns:a16="http://schemas.microsoft.com/office/drawing/2014/main" id="{4568019F-8FEB-7443-8AA2-451832C3FACF}"/>
                </a:ext>
              </a:extLst>
            </p:cNvPr>
            <p:cNvSpPr>
              <a:spLocks noChangeArrowheads="1"/>
            </p:cNvSpPr>
            <p:nvPr/>
          </p:nvSpPr>
          <p:spPr bwMode="auto">
            <a:xfrm>
              <a:off x="4338638" y="2486943"/>
              <a:ext cx="1793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dirty="0">
                  <a:solidFill>
                    <a:srgbClr val="000000"/>
                  </a:solidFill>
                  <a:latin typeface="Arial" panose="020B0604020202020204" pitchFamily="34" charset="0"/>
                </a:rPr>
                <a:t>c</a:t>
              </a:r>
              <a:r>
                <a:rPr lang="en-US" altLang="zh-CN" sz="1600" b="0" baseline="-25000" dirty="0">
                  <a:solidFill>
                    <a:srgbClr val="000000"/>
                  </a:solidFill>
                  <a:latin typeface="Arial" panose="020B0604020202020204" pitchFamily="34" charset="0"/>
                </a:rPr>
                <a:t>1</a:t>
              </a:r>
              <a:endParaRPr lang="en-US" altLang="zh-CN" sz="1600" baseline="-25000" dirty="0">
                <a:latin typeface="Tahoma" panose="020B0604030504040204" pitchFamily="34" charset="0"/>
              </a:endParaRPr>
            </a:p>
          </p:txBody>
        </p:sp>
        <p:sp>
          <p:nvSpPr>
            <p:cNvPr id="74818" name="Rectangle 124">
              <a:extLst>
                <a:ext uri="{FF2B5EF4-FFF2-40B4-BE49-F238E27FC236}">
                  <a16:creationId xmlns:a16="http://schemas.microsoft.com/office/drawing/2014/main" id="{AA2CAB7F-D942-B440-B855-4AA27EE08ECE}"/>
                </a:ext>
              </a:extLst>
            </p:cNvPr>
            <p:cNvSpPr>
              <a:spLocks noChangeArrowheads="1"/>
            </p:cNvSpPr>
            <p:nvPr/>
          </p:nvSpPr>
          <p:spPr bwMode="auto">
            <a:xfrm>
              <a:off x="4540250" y="2199605"/>
              <a:ext cx="14716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dirty="0">
                  <a:solidFill>
                    <a:srgbClr val="000000"/>
                  </a:solidFill>
                  <a:latin typeface="Arial" panose="020B0604020202020204" pitchFamily="34" charset="0"/>
                </a:rPr>
                <a:t>(</a:t>
              </a:r>
              <a:r>
                <a:rPr lang="zh-CN" altLang="en-US" sz="1400" b="0" dirty="0">
                  <a:solidFill>
                    <a:srgbClr val="000000"/>
                  </a:solidFill>
                  <a:latin typeface="Arial" panose="020B0604020202020204" pitchFamily="34" charset="0"/>
                </a:rPr>
                <a:t>定单</a:t>
              </a:r>
              <a:r>
                <a:rPr lang="en-US" altLang="zh-CN" sz="1400" b="0" dirty="0">
                  <a:solidFill>
                    <a:srgbClr val="000000"/>
                  </a:solidFill>
                  <a:latin typeface="Arial" panose="020B0604020202020204" pitchFamily="34" charset="0"/>
                </a:rPr>
                <a:t>10</a:t>
              </a:r>
              <a:r>
                <a:rPr lang="zh-CN" altLang="en-US" sz="1400" b="0" dirty="0">
                  <a:solidFill>
                    <a:srgbClr val="000000"/>
                  </a:solidFill>
                  <a:latin typeface="Arial" panose="020B0604020202020204" pitchFamily="34" charset="0"/>
                </a:rPr>
                <a:t>，</a:t>
              </a:r>
              <a:r>
                <a:rPr lang="en-US" altLang="zh-CN" sz="1400" b="0" dirty="0">
                  <a:solidFill>
                    <a:srgbClr val="000000"/>
                  </a:solidFill>
                  <a:latin typeface="Arial" panose="020B0604020202020204" pitchFamily="34" charset="0"/>
                </a:rPr>
                <a:t>$100</a:t>
              </a:r>
              <a:r>
                <a:rPr lang="en-US" altLang="zh-CN" sz="1100" b="0" dirty="0">
                  <a:solidFill>
                    <a:srgbClr val="000000"/>
                  </a:solidFill>
                  <a:latin typeface="Arial" panose="020B0604020202020204" pitchFamily="34" charset="0"/>
                </a:rPr>
                <a:t>)</a:t>
              </a:r>
              <a:r>
                <a:rPr lang="zh-CN" altLang="en-US" sz="1100" b="0" dirty="0">
                  <a:solidFill>
                    <a:srgbClr val="000000"/>
                  </a:solidFill>
                  <a:latin typeface="Arial" panose="020B0604020202020204" pitchFamily="34" charset="0"/>
                </a:rPr>
                <a:t>，</a:t>
              </a:r>
              <a:r>
                <a:rPr lang="en-US" altLang="zh-CN" sz="1100" b="0" dirty="0">
                  <a:solidFill>
                    <a:srgbClr val="000000"/>
                  </a:solidFill>
                  <a:latin typeface="Arial" panose="020B0604020202020204" pitchFamily="34" charset="0"/>
                </a:rPr>
                <a:t>M</a:t>
              </a:r>
              <a:endParaRPr lang="en-US" altLang="zh-CN" sz="1800" dirty="0">
                <a:latin typeface="Tahoma" panose="020B0604030504040204" pitchFamily="34" charset="0"/>
              </a:endParaRPr>
            </a:p>
          </p:txBody>
        </p:sp>
        <p:sp>
          <p:nvSpPr>
            <p:cNvPr id="74819" name="Rectangle 125">
              <a:extLst>
                <a:ext uri="{FF2B5EF4-FFF2-40B4-BE49-F238E27FC236}">
                  <a16:creationId xmlns:a16="http://schemas.microsoft.com/office/drawing/2014/main" id="{39F8F99D-4E84-9843-86DB-449609576079}"/>
                </a:ext>
              </a:extLst>
            </p:cNvPr>
            <p:cNvSpPr>
              <a:spLocks noChangeArrowheads="1"/>
            </p:cNvSpPr>
            <p:nvPr/>
          </p:nvSpPr>
          <p:spPr bwMode="auto">
            <a:xfrm>
              <a:off x="4932363" y="2486943"/>
              <a:ext cx="2698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Arial" panose="020B0604020202020204" pitchFamily="34" charset="0"/>
                </a:rPr>
                <a:t>(</a:t>
              </a:r>
              <a:r>
                <a:rPr lang="zh-CN" altLang="en-US" sz="1400" b="0">
                  <a:solidFill>
                    <a:srgbClr val="000000"/>
                  </a:solidFill>
                  <a:latin typeface="Arial" panose="020B0604020202020204" pitchFamily="34" charset="0"/>
                </a:rPr>
                <a:t>空</a:t>
              </a:r>
              <a:r>
                <a:rPr lang="en-US" altLang="zh-CN" sz="1100" b="0">
                  <a:solidFill>
                    <a:srgbClr val="000000"/>
                  </a:solidFill>
                  <a:latin typeface="Arial" panose="020B0604020202020204" pitchFamily="34" charset="0"/>
                </a:rPr>
                <a:t>)</a:t>
              </a:r>
              <a:endParaRPr lang="en-US" altLang="zh-CN" sz="1800">
                <a:latin typeface="Tahoma" panose="020B0604030504040204" pitchFamily="34" charset="0"/>
              </a:endParaRPr>
            </a:p>
          </p:txBody>
        </p:sp>
      </p:grpSp>
      <p:grpSp>
        <p:nvGrpSpPr>
          <p:cNvPr id="7" name="组合 6">
            <a:extLst>
              <a:ext uri="{FF2B5EF4-FFF2-40B4-BE49-F238E27FC236}">
                <a16:creationId xmlns:a16="http://schemas.microsoft.com/office/drawing/2014/main" id="{99F80172-2EB7-1E46-B476-B48ACC8DA90C}"/>
              </a:ext>
            </a:extLst>
          </p:cNvPr>
          <p:cNvGrpSpPr/>
          <p:nvPr/>
        </p:nvGrpSpPr>
        <p:grpSpPr>
          <a:xfrm>
            <a:off x="900113" y="3280767"/>
            <a:ext cx="6878637" cy="611188"/>
            <a:chOff x="900113" y="2882230"/>
            <a:chExt cx="6878637" cy="611188"/>
          </a:xfrm>
        </p:grpSpPr>
        <p:sp>
          <p:nvSpPr>
            <p:cNvPr id="74776" name="Oval 57">
              <a:extLst>
                <a:ext uri="{FF2B5EF4-FFF2-40B4-BE49-F238E27FC236}">
                  <a16:creationId xmlns:a16="http://schemas.microsoft.com/office/drawing/2014/main" id="{53134EE7-13F9-B948-A34D-00701A11BD21}"/>
                </a:ext>
              </a:extLst>
            </p:cNvPr>
            <p:cNvSpPr>
              <a:spLocks noChangeArrowheads="1"/>
            </p:cNvSpPr>
            <p:nvPr/>
          </p:nvSpPr>
          <p:spPr bwMode="auto">
            <a:xfrm>
              <a:off x="3544888" y="2882230"/>
              <a:ext cx="465137" cy="442912"/>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4777" name="Freeform 58">
              <a:extLst>
                <a:ext uri="{FF2B5EF4-FFF2-40B4-BE49-F238E27FC236}">
                  <a16:creationId xmlns:a16="http://schemas.microsoft.com/office/drawing/2014/main" id="{01653AE0-57AB-F949-A13E-60BE568308E9}"/>
                </a:ext>
              </a:extLst>
            </p:cNvPr>
            <p:cNvSpPr>
              <a:spLocks/>
            </p:cNvSpPr>
            <p:nvPr/>
          </p:nvSpPr>
          <p:spPr bwMode="auto">
            <a:xfrm>
              <a:off x="6011863" y="2909218"/>
              <a:ext cx="74612" cy="88900"/>
            </a:xfrm>
            <a:custGeom>
              <a:avLst/>
              <a:gdLst>
                <a:gd name="T0" fmla="*/ 0 w 47"/>
                <a:gd name="T1" fmla="*/ 33 h 56"/>
                <a:gd name="T2" fmla="*/ 0 w 47"/>
                <a:gd name="T3" fmla="*/ 0 h 56"/>
                <a:gd name="T4" fmla="*/ 47 w 47"/>
                <a:gd name="T5" fmla="*/ 33 h 56"/>
                <a:gd name="T6" fmla="*/ 0 w 47"/>
                <a:gd name="T7" fmla="*/ 56 h 56"/>
                <a:gd name="T8" fmla="*/ 0 w 47"/>
                <a:gd name="T9" fmla="*/ 3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56">
                  <a:moveTo>
                    <a:pt x="0" y="33"/>
                  </a:moveTo>
                  <a:lnTo>
                    <a:pt x="0" y="0"/>
                  </a:lnTo>
                  <a:lnTo>
                    <a:pt x="47" y="33"/>
                  </a:lnTo>
                  <a:lnTo>
                    <a:pt x="0" y="56"/>
                  </a:lnTo>
                  <a:lnTo>
                    <a:pt x="0" y="33"/>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778" name="Freeform 59">
              <a:extLst>
                <a:ext uri="{FF2B5EF4-FFF2-40B4-BE49-F238E27FC236}">
                  <a16:creationId xmlns:a16="http://schemas.microsoft.com/office/drawing/2014/main" id="{DBF1A26B-2390-4C45-9BD7-7E4D3CADBBDF}"/>
                </a:ext>
              </a:extLst>
            </p:cNvPr>
            <p:cNvSpPr>
              <a:spLocks/>
            </p:cNvSpPr>
            <p:nvPr/>
          </p:nvSpPr>
          <p:spPr bwMode="auto">
            <a:xfrm>
              <a:off x="6011863" y="2909218"/>
              <a:ext cx="74612" cy="88900"/>
            </a:xfrm>
            <a:custGeom>
              <a:avLst/>
              <a:gdLst>
                <a:gd name="T0" fmla="*/ 0 w 47"/>
                <a:gd name="T1" fmla="*/ 33 h 56"/>
                <a:gd name="T2" fmla="*/ 0 w 47"/>
                <a:gd name="T3" fmla="*/ 0 h 56"/>
                <a:gd name="T4" fmla="*/ 47 w 47"/>
                <a:gd name="T5" fmla="*/ 33 h 56"/>
                <a:gd name="T6" fmla="*/ 0 w 47"/>
                <a:gd name="T7" fmla="*/ 56 h 56"/>
                <a:gd name="T8" fmla="*/ 0 w 47"/>
                <a:gd name="T9" fmla="*/ 3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56">
                  <a:moveTo>
                    <a:pt x="0" y="33"/>
                  </a:moveTo>
                  <a:lnTo>
                    <a:pt x="0" y="0"/>
                  </a:lnTo>
                  <a:lnTo>
                    <a:pt x="47" y="33"/>
                  </a:lnTo>
                  <a:lnTo>
                    <a:pt x="0" y="56"/>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779" name="Line 60">
              <a:extLst>
                <a:ext uri="{FF2B5EF4-FFF2-40B4-BE49-F238E27FC236}">
                  <a16:creationId xmlns:a16="http://schemas.microsoft.com/office/drawing/2014/main" id="{446383CB-BF16-0541-8D23-EC6894DF9525}"/>
                </a:ext>
              </a:extLst>
            </p:cNvPr>
            <p:cNvSpPr>
              <a:spLocks noChangeShapeType="1"/>
            </p:cNvSpPr>
            <p:nvPr/>
          </p:nvSpPr>
          <p:spPr bwMode="auto">
            <a:xfrm>
              <a:off x="4094163" y="2961605"/>
              <a:ext cx="19177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80" name="Oval 67">
              <a:extLst>
                <a:ext uri="{FF2B5EF4-FFF2-40B4-BE49-F238E27FC236}">
                  <a16:creationId xmlns:a16="http://schemas.microsoft.com/office/drawing/2014/main" id="{D8EB06C2-6D77-C941-A3CD-200AF00A3A0D}"/>
                </a:ext>
              </a:extLst>
            </p:cNvPr>
            <p:cNvSpPr>
              <a:spLocks noChangeArrowheads="1"/>
            </p:cNvSpPr>
            <p:nvPr/>
          </p:nvSpPr>
          <p:spPr bwMode="auto">
            <a:xfrm>
              <a:off x="6134100" y="2882230"/>
              <a:ext cx="465137" cy="442912"/>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4781" name="Freeform 74">
              <a:extLst>
                <a:ext uri="{FF2B5EF4-FFF2-40B4-BE49-F238E27FC236}">
                  <a16:creationId xmlns:a16="http://schemas.microsoft.com/office/drawing/2014/main" id="{BDE3C506-6866-0A43-8336-39F9465BAAF6}"/>
                </a:ext>
              </a:extLst>
            </p:cNvPr>
            <p:cNvSpPr>
              <a:spLocks/>
            </p:cNvSpPr>
            <p:nvPr/>
          </p:nvSpPr>
          <p:spPr bwMode="auto">
            <a:xfrm>
              <a:off x="4111625" y="3228305"/>
              <a:ext cx="74612" cy="69850"/>
            </a:xfrm>
            <a:custGeom>
              <a:avLst/>
              <a:gdLst>
                <a:gd name="T0" fmla="*/ 47 w 47"/>
                <a:gd name="T1" fmla="*/ 22 h 44"/>
                <a:gd name="T2" fmla="*/ 47 w 47"/>
                <a:gd name="T3" fmla="*/ 44 h 44"/>
                <a:gd name="T4" fmla="*/ 0 w 47"/>
                <a:gd name="T5" fmla="*/ 22 h 44"/>
                <a:gd name="T6" fmla="*/ 47 w 47"/>
                <a:gd name="T7" fmla="*/ 0 h 44"/>
                <a:gd name="T8" fmla="*/ 47 w 47"/>
                <a:gd name="T9" fmla="*/ 2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4">
                  <a:moveTo>
                    <a:pt x="47" y="22"/>
                  </a:moveTo>
                  <a:lnTo>
                    <a:pt x="47" y="44"/>
                  </a:lnTo>
                  <a:lnTo>
                    <a:pt x="0" y="22"/>
                  </a:lnTo>
                  <a:lnTo>
                    <a:pt x="47" y="0"/>
                  </a:lnTo>
                  <a:lnTo>
                    <a:pt x="47" y="22"/>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782" name="Freeform 75">
              <a:extLst>
                <a:ext uri="{FF2B5EF4-FFF2-40B4-BE49-F238E27FC236}">
                  <a16:creationId xmlns:a16="http://schemas.microsoft.com/office/drawing/2014/main" id="{7937BBE5-90DF-3443-BC3D-3F78DBD5F0AC}"/>
                </a:ext>
              </a:extLst>
            </p:cNvPr>
            <p:cNvSpPr>
              <a:spLocks/>
            </p:cNvSpPr>
            <p:nvPr/>
          </p:nvSpPr>
          <p:spPr bwMode="auto">
            <a:xfrm>
              <a:off x="4111625" y="3228305"/>
              <a:ext cx="74612" cy="69850"/>
            </a:xfrm>
            <a:custGeom>
              <a:avLst/>
              <a:gdLst>
                <a:gd name="T0" fmla="*/ 47 w 47"/>
                <a:gd name="T1" fmla="*/ 22 h 44"/>
                <a:gd name="T2" fmla="*/ 47 w 47"/>
                <a:gd name="T3" fmla="*/ 44 h 44"/>
                <a:gd name="T4" fmla="*/ 0 w 47"/>
                <a:gd name="T5" fmla="*/ 22 h 44"/>
                <a:gd name="T6" fmla="*/ 47 w 47"/>
                <a:gd name="T7" fmla="*/ 0 h 44"/>
                <a:gd name="T8" fmla="*/ 47 w 47"/>
                <a:gd name="T9" fmla="*/ 2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4">
                  <a:moveTo>
                    <a:pt x="47" y="22"/>
                  </a:moveTo>
                  <a:lnTo>
                    <a:pt x="47" y="44"/>
                  </a:lnTo>
                  <a:lnTo>
                    <a:pt x="0" y="22"/>
                  </a:lnTo>
                  <a:lnTo>
                    <a:pt x="47" y="0"/>
                  </a:lnTo>
                  <a:lnTo>
                    <a:pt x="47"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783" name="Line 76">
              <a:extLst>
                <a:ext uri="{FF2B5EF4-FFF2-40B4-BE49-F238E27FC236}">
                  <a16:creationId xmlns:a16="http://schemas.microsoft.com/office/drawing/2014/main" id="{060756E2-4CF6-8345-8613-984A439DC10F}"/>
                </a:ext>
              </a:extLst>
            </p:cNvPr>
            <p:cNvSpPr>
              <a:spLocks noChangeShapeType="1"/>
            </p:cNvSpPr>
            <p:nvPr/>
          </p:nvSpPr>
          <p:spPr bwMode="auto">
            <a:xfrm flipH="1">
              <a:off x="4186238" y="3263230"/>
              <a:ext cx="19192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93" name="Rectangle 99">
              <a:extLst>
                <a:ext uri="{FF2B5EF4-FFF2-40B4-BE49-F238E27FC236}">
                  <a16:creationId xmlns:a16="http://schemas.microsoft.com/office/drawing/2014/main" id="{350A60D3-BC9C-9E46-81CB-204D6B5B3E04}"/>
                </a:ext>
              </a:extLst>
            </p:cNvPr>
            <p:cNvSpPr>
              <a:spLocks noChangeArrowheads="1"/>
            </p:cNvSpPr>
            <p:nvPr/>
          </p:nvSpPr>
          <p:spPr bwMode="auto">
            <a:xfrm>
              <a:off x="3698875" y="2961605"/>
              <a:ext cx="1905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p</a:t>
              </a:r>
              <a:r>
                <a:rPr lang="en-US" altLang="zh-CN" sz="1600" b="0" baseline="-25000">
                  <a:solidFill>
                    <a:srgbClr val="000000"/>
                  </a:solidFill>
                  <a:latin typeface="Arial" panose="020B0604020202020204" pitchFamily="34" charset="0"/>
                </a:rPr>
                <a:t>1</a:t>
              </a:r>
              <a:endParaRPr lang="en-US" altLang="zh-CN" sz="1600" baseline="-25000">
                <a:latin typeface="Tahoma" panose="020B0604030504040204" pitchFamily="34" charset="0"/>
              </a:endParaRPr>
            </a:p>
          </p:txBody>
        </p:sp>
        <p:sp>
          <p:nvSpPr>
            <p:cNvPr id="74800" name="Rectangle 106">
              <a:extLst>
                <a:ext uri="{FF2B5EF4-FFF2-40B4-BE49-F238E27FC236}">
                  <a16:creationId xmlns:a16="http://schemas.microsoft.com/office/drawing/2014/main" id="{1DE655CD-131F-1F41-AA1E-986A3E5E85B6}"/>
                </a:ext>
              </a:extLst>
            </p:cNvPr>
            <p:cNvSpPr>
              <a:spLocks noChangeArrowheads="1"/>
            </p:cNvSpPr>
            <p:nvPr/>
          </p:nvSpPr>
          <p:spPr bwMode="auto">
            <a:xfrm>
              <a:off x="2484438" y="2994943"/>
              <a:ext cx="7969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&lt;$900, 0&gt;</a:t>
              </a:r>
              <a:endParaRPr lang="en-US" altLang="zh-CN" sz="1400">
                <a:latin typeface="Tahoma" panose="020B0604030504040204" pitchFamily="34" charset="0"/>
              </a:endParaRPr>
            </a:p>
          </p:txBody>
        </p:sp>
        <p:sp>
          <p:nvSpPr>
            <p:cNvPr id="74803" name="Rectangle 109">
              <a:extLst>
                <a:ext uri="{FF2B5EF4-FFF2-40B4-BE49-F238E27FC236}">
                  <a16:creationId xmlns:a16="http://schemas.microsoft.com/office/drawing/2014/main" id="{A94A7D4A-1F55-814E-AFD0-1DDF52C27B2B}"/>
                </a:ext>
              </a:extLst>
            </p:cNvPr>
            <p:cNvSpPr>
              <a:spLocks noChangeArrowheads="1"/>
            </p:cNvSpPr>
            <p:nvPr/>
          </p:nvSpPr>
          <p:spPr bwMode="auto">
            <a:xfrm>
              <a:off x="6784975" y="2972718"/>
              <a:ext cx="9937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&lt;$50, 1995&gt;</a:t>
              </a:r>
              <a:endParaRPr lang="en-US" altLang="zh-CN" sz="1400">
                <a:latin typeface="Tahoma" panose="020B0604030504040204" pitchFamily="34" charset="0"/>
              </a:endParaRPr>
            </a:p>
          </p:txBody>
        </p:sp>
        <p:sp>
          <p:nvSpPr>
            <p:cNvPr id="74806" name="Rectangle 112">
              <a:extLst>
                <a:ext uri="{FF2B5EF4-FFF2-40B4-BE49-F238E27FC236}">
                  <a16:creationId xmlns:a16="http://schemas.microsoft.com/office/drawing/2014/main" id="{E6EC713B-8617-9140-80A9-D99CE9E804DF}"/>
                </a:ext>
              </a:extLst>
            </p:cNvPr>
            <p:cNvSpPr>
              <a:spLocks noChangeArrowheads="1"/>
            </p:cNvSpPr>
            <p:nvPr/>
          </p:nvSpPr>
          <p:spPr bwMode="auto">
            <a:xfrm>
              <a:off x="900113" y="2967955"/>
              <a:ext cx="11398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dirty="0">
                  <a:solidFill>
                    <a:srgbClr val="000000"/>
                  </a:solidFill>
                  <a:latin typeface="Arial" panose="020B0604020202020204" pitchFamily="34" charset="0"/>
                </a:rPr>
                <a:t>3. </a:t>
              </a:r>
              <a:r>
                <a:rPr lang="zh-CN" altLang="en-US" sz="1400" b="0" dirty="0">
                  <a:solidFill>
                    <a:srgbClr val="000000"/>
                  </a:solidFill>
                  <a:latin typeface="Arial" panose="020B0604020202020204" pitchFamily="34" charset="0"/>
                </a:rPr>
                <a:t>全局状态 </a:t>
              </a:r>
              <a:r>
                <a:rPr lang="en-US" altLang="zh-CN" sz="1400" b="0" dirty="0">
                  <a:solidFill>
                    <a:srgbClr val="000000"/>
                  </a:solidFill>
                  <a:latin typeface="Arial" panose="020B0604020202020204" pitchFamily="34" charset="0"/>
                </a:rPr>
                <a:t>S</a:t>
              </a:r>
              <a:r>
                <a:rPr lang="en-US" altLang="zh-CN" sz="1400" b="0" baseline="-25000" dirty="0">
                  <a:solidFill>
                    <a:srgbClr val="000000"/>
                  </a:solidFill>
                  <a:latin typeface="Arial" panose="020B0604020202020204" pitchFamily="34" charset="0"/>
                </a:rPr>
                <a:t>2</a:t>
              </a:r>
              <a:endParaRPr lang="en-US" altLang="zh-CN" sz="1400" baseline="-25000" dirty="0">
                <a:latin typeface="Tahoma" panose="020B0604030504040204" pitchFamily="34" charset="0"/>
              </a:endParaRPr>
            </a:p>
          </p:txBody>
        </p:sp>
        <p:sp>
          <p:nvSpPr>
            <p:cNvPr id="74810" name="Rectangle 116">
              <a:extLst>
                <a:ext uri="{FF2B5EF4-FFF2-40B4-BE49-F238E27FC236}">
                  <a16:creationId xmlns:a16="http://schemas.microsoft.com/office/drawing/2014/main" id="{D757A489-DE62-214E-A69A-1383C5216762}"/>
                </a:ext>
              </a:extLst>
            </p:cNvPr>
            <p:cNvSpPr>
              <a:spLocks noChangeArrowheads="1"/>
            </p:cNvSpPr>
            <p:nvPr/>
          </p:nvSpPr>
          <p:spPr bwMode="auto">
            <a:xfrm>
              <a:off x="6288088" y="2940968"/>
              <a:ext cx="1905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p</a:t>
              </a:r>
              <a:r>
                <a:rPr lang="en-US" altLang="zh-CN" sz="1600" b="0" baseline="-25000">
                  <a:solidFill>
                    <a:srgbClr val="000000"/>
                  </a:solidFill>
                  <a:latin typeface="Arial" panose="020B0604020202020204" pitchFamily="34" charset="0"/>
                </a:rPr>
                <a:t>2</a:t>
              </a:r>
              <a:endParaRPr lang="en-US" altLang="zh-CN" sz="1600" baseline="-25000">
                <a:latin typeface="Tahoma" panose="020B0604030504040204" pitchFamily="34" charset="0"/>
              </a:endParaRPr>
            </a:p>
          </p:txBody>
        </p:sp>
        <p:sp>
          <p:nvSpPr>
            <p:cNvPr id="74813" name="Rectangle 119">
              <a:extLst>
                <a:ext uri="{FF2B5EF4-FFF2-40B4-BE49-F238E27FC236}">
                  <a16:creationId xmlns:a16="http://schemas.microsoft.com/office/drawing/2014/main" id="{D2E4523F-65EC-7A42-95C5-BA31A795751D}"/>
                </a:ext>
              </a:extLst>
            </p:cNvPr>
            <p:cNvSpPr>
              <a:spLocks noChangeArrowheads="1"/>
            </p:cNvSpPr>
            <p:nvPr/>
          </p:nvSpPr>
          <p:spPr bwMode="auto">
            <a:xfrm>
              <a:off x="4260850" y="2961605"/>
              <a:ext cx="1793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c</a:t>
              </a:r>
              <a:r>
                <a:rPr lang="en-US" altLang="zh-CN" sz="1600" b="0" baseline="-25000">
                  <a:solidFill>
                    <a:srgbClr val="000000"/>
                  </a:solidFill>
                  <a:latin typeface="Arial" panose="020B0604020202020204" pitchFamily="34" charset="0"/>
                </a:rPr>
                <a:t>2</a:t>
              </a:r>
              <a:endParaRPr lang="en-US" altLang="zh-CN" sz="1600" baseline="-25000">
                <a:latin typeface="Tahoma" panose="020B0604030504040204" pitchFamily="34" charset="0"/>
              </a:endParaRPr>
            </a:p>
          </p:txBody>
        </p:sp>
        <p:sp>
          <p:nvSpPr>
            <p:cNvPr id="74816" name="Rectangle 122">
              <a:extLst>
                <a:ext uri="{FF2B5EF4-FFF2-40B4-BE49-F238E27FC236}">
                  <a16:creationId xmlns:a16="http://schemas.microsoft.com/office/drawing/2014/main" id="{8FA3C1C8-BA5A-5A41-8F9C-3B791C75AE22}"/>
                </a:ext>
              </a:extLst>
            </p:cNvPr>
            <p:cNvSpPr>
              <a:spLocks noChangeArrowheads="1"/>
            </p:cNvSpPr>
            <p:nvPr/>
          </p:nvSpPr>
          <p:spPr bwMode="auto">
            <a:xfrm>
              <a:off x="4305300" y="3248943"/>
              <a:ext cx="1793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dirty="0">
                  <a:solidFill>
                    <a:srgbClr val="000000"/>
                  </a:solidFill>
                  <a:latin typeface="Arial" panose="020B0604020202020204" pitchFamily="34" charset="0"/>
                </a:rPr>
                <a:t>c</a:t>
              </a:r>
              <a:r>
                <a:rPr lang="en-US" altLang="zh-CN" sz="1600" b="0" baseline="-25000" dirty="0">
                  <a:solidFill>
                    <a:srgbClr val="000000"/>
                  </a:solidFill>
                  <a:latin typeface="Arial" panose="020B0604020202020204" pitchFamily="34" charset="0"/>
                </a:rPr>
                <a:t>1</a:t>
              </a:r>
              <a:endParaRPr lang="en-US" altLang="zh-CN" sz="1600" baseline="-25000" dirty="0">
                <a:latin typeface="Tahoma" panose="020B0604030504040204" pitchFamily="34" charset="0"/>
              </a:endParaRPr>
            </a:p>
          </p:txBody>
        </p:sp>
        <p:sp>
          <p:nvSpPr>
            <p:cNvPr id="74821" name="Rectangle 127">
              <a:extLst>
                <a:ext uri="{FF2B5EF4-FFF2-40B4-BE49-F238E27FC236}">
                  <a16:creationId xmlns:a16="http://schemas.microsoft.com/office/drawing/2014/main" id="{5831CBB4-0261-3945-94AC-8FA37E1961AE}"/>
                </a:ext>
              </a:extLst>
            </p:cNvPr>
            <p:cNvSpPr>
              <a:spLocks noChangeArrowheads="1"/>
            </p:cNvSpPr>
            <p:nvPr/>
          </p:nvSpPr>
          <p:spPr bwMode="auto">
            <a:xfrm>
              <a:off x="4500563" y="2961605"/>
              <a:ext cx="14716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dirty="0">
                  <a:solidFill>
                    <a:srgbClr val="000000"/>
                  </a:solidFill>
                  <a:latin typeface="Arial" panose="020B0604020202020204" pitchFamily="34" charset="0"/>
                </a:rPr>
                <a:t>(</a:t>
              </a:r>
              <a:r>
                <a:rPr lang="zh-CN" altLang="en-US" sz="1400" b="0" dirty="0">
                  <a:solidFill>
                    <a:srgbClr val="000000"/>
                  </a:solidFill>
                  <a:latin typeface="Arial" panose="020B0604020202020204" pitchFamily="34" charset="0"/>
                </a:rPr>
                <a:t>定单</a:t>
              </a:r>
              <a:r>
                <a:rPr lang="en-US" altLang="zh-CN" sz="1400" b="0" dirty="0">
                  <a:solidFill>
                    <a:srgbClr val="000000"/>
                  </a:solidFill>
                  <a:latin typeface="Arial" panose="020B0604020202020204" pitchFamily="34" charset="0"/>
                </a:rPr>
                <a:t>10</a:t>
              </a:r>
              <a:r>
                <a:rPr lang="zh-CN" altLang="en-US" sz="1400" b="0" dirty="0">
                  <a:solidFill>
                    <a:srgbClr val="000000"/>
                  </a:solidFill>
                  <a:latin typeface="Arial" panose="020B0604020202020204" pitchFamily="34" charset="0"/>
                </a:rPr>
                <a:t>，</a:t>
              </a:r>
              <a:r>
                <a:rPr lang="en-US" altLang="zh-CN" sz="1400" b="0" dirty="0">
                  <a:solidFill>
                    <a:srgbClr val="000000"/>
                  </a:solidFill>
                  <a:latin typeface="Arial" panose="020B0604020202020204" pitchFamily="34" charset="0"/>
                </a:rPr>
                <a:t>$100</a:t>
              </a:r>
              <a:r>
                <a:rPr lang="en-US" altLang="zh-CN" sz="1100" b="0" dirty="0">
                  <a:solidFill>
                    <a:srgbClr val="000000"/>
                  </a:solidFill>
                  <a:latin typeface="Arial" panose="020B0604020202020204" pitchFamily="34" charset="0"/>
                </a:rPr>
                <a:t>)</a:t>
              </a:r>
              <a:r>
                <a:rPr lang="zh-CN" altLang="en-US" sz="1100" b="0" dirty="0">
                  <a:solidFill>
                    <a:srgbClr val="000000"/>
                  </a:solidFill>
                  <a:latin typeface="Arial" panose="020B0604020202020204" pitchFamily="34" charset="0"/>
                </a:rPr>
                <a:t>，</a:t>
              </a:r>
              <a:r>
                <a:rPr lang="en-US" altLang="zh-CN" sz="1100" b="0" dirty="0">
                  <a:solidFill>
                    <a:srgbClr val="000000"/>
                  </a:solidFill>
                  <a:latin typeface="Arial" panose="020B0604020202020204" pitchFamily="34" charset="0"/>
                </a:rPr>
                <a:t>M</a:t>
              </a:r>
              <a:endParaRPr lang="en-US" altLang="zh-CN" sz="1800" dirty="0">
                <a:latin typeface="Tahoma" panose="020B0604030504040204" pitchFamily="34" charset="0"/>
              </a:endParaRPr>
            </a:p>
          </p:txBody>
        </p:sp>
        <p:sp>
          <p:nvSpPr>
            <p:cNvPr id="74822" name="Rectangle 128">
              <a:extLst>
                <a:ext uri="{FF2B5EF4-FFF2-40B4-BE49-F238E27FC236}">
                  <a16:creationId xmlns:a16="http://schemas.microsoft.com/office/drawing/2014/main" id="{40A6A7C5-D3AB-9C4F-88EB-84C3ACB7429C}"/>
                </a:ext>
              </a:extLst>
            </p:cNvPr>
            <p:cNvSpPr>
              <a:spLocks noChangeArrowheads="1"/>
            </p:cNvSpPr>
            <p:nvPr/>
          </p:nvSpPr>
          <p:spPr bwMode="auto">
            <a:xfrm>
              <a:off x="4564063" y="3248943"/>
              <a:ext cx="73096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dirty="0">
                  <a:solidFill>
                    <a:srgbClr val="000000"/>
                  </a:solidFill>
                  <a:latin typeface="Arial" panose="020B0604020202020204" pitchFamily="34" charset="0"/>
                </a:rPr>
                <a:t>(</a:t>
              </a:r>
              <a:r>
                <a:rPr lang="en-US" altLang="zh-CN" sz="1400" b="0" dirty="0">
                  <a:solidFill>
                    <a:srgbClr val="000000"/>
                  </a:solidFill>
                  <a:latin typeface="Arial" panose="020B0604020202020204" pitchFamily="34" charset="0"/>
                </a:rPr>
                <a:t>5</a:t>
              </a:r>
              <a:r>
                <a:rPr lang="zh-CN" altLang="en-US" sz="1400" b="0" dirty="0">
                  <a:solidFill>
                    <a:srgbClr val="000000"/>
                  </a:solidFill>
                  <a:latin typeface="Arial" panose="020B0604020202020204" pitchFamily="34" charset="0"/>
                </a:rPr>
                <a:t>个物品</a:t>
              </a:r>
              <a:r>
                <a:rPr lang="en-US" altLang="zh-CN" sz="1100" b="0" dirty="0">
                  <a:solidFill>
                    <a:srgbClr val="000000"/>
                  </a:solidFill>
                  <a:latin typeface="Arial" panose="020B0604020202020204" pitchFamily="34" charset="0"/>
                </a:rPr>
                <a:t>)</a:t>
              </a:r>
              <a:endParaRPr lang="en-US" altLang="zh-CN" sz="1800" dirty="0">
                <a:latin typeface="Tahoma" panose="020B0604030504040204" pitchFamily="34" charset="0"/>
              </a:endParaRPr>
            </a:p>
          </p:txBody>
        </p:sp>
      </p:grpSp>
      <p:sp>
        <p:nvSpPr>
          <p:cNvPr id="74823" name="Rectangle 129">
            <a:extLst>
              <a:ext uri="{FF2B5EF4-FFF2-40B4-BE49-F238E27FC236}">
                <a16:creationId xmlns:a16="http://schemas.microsoft.com/office/drawing/2014/main" id="{C3A98D8C-E824-DA4C-B4B6-002CECAAB674}"/>
              </a:ext>
            </a:extLst>
          </p:cNvPr>
          <p:cNvSpPr>
            <a:spLocks noChangeArrowheads="1"/>
          </p:cNvSpPr>
          <p:nvPr/>
        </p:nvSpPr>
        <p:spPr bwMode="auto">
          <a:xfrm>
            <a:off x="4852988" y="5157316"/>
            <a:ext cx="9715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M=</a:t>
            </a:r>
            <a:r>
              <a:rPr lang="zh-CN" altLang="en-US" sz="1400" b="0">
                <a:solidFill>
                  <a:srgbClr val="000000"/>
                </a:solidFill>
                <a:latin typeface="Arial" panose="020B0604020202020204" pitchFamily="34" charset="0"/>
              </a:rPr>
              <a:t>标记信息</a:t>
            </a:r>
            <a:endParaRPr lang="en-US" altLang="zh-CN" sz="1800">
              <a:latin typeface="Tahoma" panose="020B0604030504040204" pitchFamily="34" charset="0"/>
            </a:endParaRPr>
          </a:p>
        </p:txBody>
      </p:sp>
      <p:grpSp>
        <p:nvGrpSpPr>
          <p:cNvPr id="8" name="组合 7">
            <a:extLst>
              <a:ext uri="{FF2B5EF4-FFF2-40B4-BE49-F238E27FC236}">
                <a16:creationId xmlns:a16="http://schemas.microsoft.com/office/drawing/2014/main" id="{4D03B6B8-493E-7945-843D-6BC92235CBB9}"/>
              </a:ext>
            </a:extLst>
          </p:cNvPr>
          <p:cNvGrpSpPr/>
          <p:nvPr/>
        </p:nvGrpSpPr>
        <p:grpSpPr>
          <a:xfrm>
            <a:off x="900113" y="4260379"/>
            <a:ext cx="6904037" cy="657225"/>
            <a:chOff x="900113" y="3645818"/>
            <a:chExt cx="6904037" cy="657225"/>
          </a:xfrm>
        </p:grpSpPr>
        <p:sp>
          <p:nvSpPr>
            <p:cNvPr id="74784" name="Oval 77">
              <a:extLst>
                <a:ext uri="{FF2B5EF4-FFF2-40B4-BE49-F238E27FC236}">
                  <a16:creationId xmlns:a16="http://schemas.microsoft.com/office/drawing/2014/main" id="{4AAFDB18-BE13-7B4F-B24F-251465CE6100}"/>
                </a:ext>
              </a:extLst>
            </p:cNvPr>
            <p:cNvSpPr>
              <a:spLocks noChangeArrowheads="1"/>
            </p:cNvSpPr>
            <p:nvPr/>
          </p:nvSpPr>
          <p:spPr bwMode="auto">
            <a:xfrm>
              <a:off x="3544888" y="3645818"/>
              <a:ext cx="465137" cy="441325"/>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4785" name="Freeform 78">
              <a:extLst>
                <a:ext uri="{FF2B5EF4-FFF2-40B4-BE49-F238E27FC236}">
                  <a16:creationId xmlns:a16="http://schemas.microsoft.com/office/drawing/2014/main" id="{14554F2C-68BD-BC49-9075-E8A4B4E3E160}"/>
                </a:ext>
              </a:extLst>
            </p:cNvPr>
            <p:cNvSpPr>
              <a:spLocks/>
            </p:cNvSpPr>
            <p:nvPr/>
          </p:nvSpPr>
          <p:spPr bwMode="auto">
            <a:xfrm>
              <a:off x="6011863" y="3688680"/>
              <a:ext cx="74612" cy="71437"/>
            </a:xfrm>
            <a:custGeom>
              <a:avLst/>
              <a:gdLst>
                <a:gd name="T0" fmla="*/ 0 w 47"/>
                <a:gd name="T1" fmla="*/ 22 h 45"/>
                <a:gd name="T2" fmla="*/ 0 w 47"/>
                <a:gd name="T3" fmla="*/ 0 h 45"/>
                <a:gd name="T4" fmla="*/ 47 w 47"/>
                <a:gd name="T5" fmla="*/ 22 h 45"/>
                <a:gd name="T6" fmla="*/ 0 w 47"/>
                <a:gd name="T7" fmla="*/ 45 h 45"/>
                <a:gd name="T8" fmla="*/ 0 w 47"/>
                <a:gd name="T9" fmla="*/ 22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5">
                  <a:moveTo>
                    <a:pt x="0" y="22"/>
                  </a:moveTo>
                  <a:lnTo>
                    <a:pt x="0" y="0"/>
                  </a:lnTo>
                  <a:lnTo>
                    <a:pt x="47" y="22"/>
                  </a:lnTo>
                  <a:lnTo>
                    <a:pt x="0" y="45"/>
                  </a:lnTo>
                  <a:lnTo>
                    <a:pt x="0" y="22"/>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786" name="Freeform 79">
              <a:extLst>
                <a:ext uri="{FF2B5EF4-FFF2-40B4-BE49-F238E27FC236}">
                  <a16:creationId xmlns:a16="http://schemas.microsoft.com/office/drawing/2014/main" id="{D443E3E9-88D4-1E48-BD9B-CC90431D4CC5}"/>
                </a:ext>
              </a:extLst>
            </p:cNvPr>
            <p:cNvSpPr>
              <a:spLocks/>
            </p:cNvSpPr>
            <p:nvPr/>
          </p:nvSpPr>
          <p:spPr bwMode="auto">
            <a:xfrm>
              <a:off x="6011863" y="3688680"/>
              <a:ext cx="74612" cy="71437"/>
            </a:xfrm>
            <a:custGeom>
              <a:avLst/>
              <a:gdLst>
                <a:gd name="T0" fmla="*/ 0 w 47"/>
                <a:gd name="T1" fmla="*/ 22 h 45"/>
                <a:gd name="T2" fmla="*/ 0 w 47"/>
                <a:gd name="T3" fmla="*/ 0 h 45"/>
                <a:gd name="T4" fmla="*/ 47 w 47"/>
                <a:gd name="T5" fmla="*/ 22 h 45"/>
                <a:gd name="T6" fmla="*/ 0 w 47"/>
                <a:gd name="T7" fmla="*/ 45 h 45"/>
                <a:gd name="T8" fmla="*/ 0 w 47"/>
                <a:gd name="T9" fmla="*/ 22 h 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5">
                  <a:moveTo>
                    <a:pt x="0" y="22"/>
                  </a:moveTo>
                  <a:lnTo>
                    <a:pt x="0" y="0"/>
                  </a:lnTo>
                  <a:lnTo>
                    <a:pt x="47" y="22"/>
                  </a:lnTo>
                  <a:lnTo>
                    <a:pt x="0" y="45"/>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787" name="Line 80">
              <a:extLst>
                <a:ext uri="{FF2B5EF4-FFF2-40B4-BE49-F238E27FC236}">
                  <a16:creationId xmlns:a16="http://schemas.microsoft.com/office/drawing/2014/main" id="{A1290EAA-068A-A649-A5A8-244D99BEAA55}"/>
                </a:ext>
              </a:extLst>
            </p:cNvPr>
            <p:cNvSpPr>
              <a:spLocks noChangeShapeType="1"/>
            </p:cNvSpPr>
            <p:nvPr/>
          </p:nvSpPr>
          <p:spPr bwMode="auto">
            <a:xfrm>
              <a:off x="4094163" y="3723605"/>
              <a:ext cx="19177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88" name="Oval 87">
              <a:extLst>
                <a:ext uri="{FF2B5EF4-FFF2-40B4-BE49-F238E27FC236}">
                  <a16:creationId xmlns:a16="http://schemas.microsoft.com/office/drawing/2014/main" id="{FBF4F4BA-3F60-3042-A6C1-EA582F3AB5D3}"/>
                </a:ext>
              </a:extLst>
            </p:cNvPr>
            <p:cNvSpPr>
              <a:spLocks noChangeArrowheads="1"/>
            </p:cNvSpPr>
            <p:nvPr/>
          </p:nvSpPr>
          <p:spPr bwMode="auto">
            <a:xfrm>
              <a:off x="6134100" y="3645818"/>
              <a:ext cx="465137" cy="441325"/>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74789" name="Freeform 94">
              <a:extLst>
                <a:ext uri="{FF2B5EF4-FFF2-40B4-BE49-F238E27FC236}">
                  <a16:creationId xmlns:a16="http://schemas.microsoft.com/office/drawing/2014/main" id="{4E1B9B20-F46F-7F47-ACF1-97465F9027B9}"/>
                </a:ext>
              </a:extLst>
            </p:cNvPr>
            <p:cNvSpPr>
              <a:spLocks/>
            </p:cNvSpPr>
            <p:nvPr/>
          </p:nvSpPr>
          <p:spPr bwMode="auto">
            <a:xfrm>
              <a:off x="4111625" y="3990305"/>
              <a:ext cx="74612" cy="88900"/>
            </a:xfrm>
            <a:custGeom>
              <a:avLst/>
              <a:gdLst>
                <a:gd name="T0" fmla="*/ 47 w 47"/>
                <a:gd name="T1" fmla="*/ 22 h 56"/>
                <a:gd name="T2" fmla="*/ 47 w 47"/>
                <a:gd name="T3" fmla="*/ 56 h 56"/>
                <a:gd name="T4" fmla="*/ 0 w 47"/>
                <a:gd name="T5" fmla="*/ 22 h 56"/>
                <a:gd name="T6" fmla="*/ 47 w 47"/>
                <a:gd name="T7" fmla="*/ 0 h 56"/>
                <a:gd name="T8" fmla="*/ 47 w 47"/>
                <a:gd name="T9" fmla="*/ 22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56">
                  <a:moveTo>
                    <a:pt x="47" y="22"/>
                  </a:moveTo>
                  <a:lnTo>
                    <a:pt x="47" y="56"/>
                  </a:lnTo>
                  <a:lnTo>
                    <a:pt x="0" y="22"/>
                  </a:lnTo>
                  <a:lnTo>
                    <a:pt x="47" y="0"/>
                  </a:lnTo>
                  <a:lnTo>
                    <a:pt x="47" y="22"/>
                  </a:lnTo>
                  <a:close/>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790" name="Freeform 95">
              <a:extLst>
                <a:ext uri="{FF2B5EF4-FFF2-40B4-BE49-F238E27FC236}">
                  <a16:creationId xmlns:a16="http://schemas.microsoft.com/office/drawing/2014/main" id="{64F24754-EB39-E140-B854-F774F662AFBE}"/>
                </a:ext>
              </a:extLst>
            </p:cNvPr>
            <p:cNvSpPr>
              <a:spLocks/>
            </p:cNvSpPr>
            <p:nvPr/>
          </p:nvSpPr>
          <p:spPr bwMode="auto">
            <a:xfrm>
              <a:off x="4111625" y="3990305"/>
              <a:ext cx="74612" cy="88900"/>
            </a:xfrm>
            <a:custGeom>
              <a:avLst/>
              <a:gdLst>
                <a:gd name="T0" fmla="*/ 47 w 47"/>
                <a:gd name="T1" fmla="*/ 22 h 56"/>
                <a:gd name="T2" fmla="*/ 47 w 47"/>
                <a:gd name="T3" fmla="*/ 56 h 56"/>
                <a:gd name="T4" fmla="*/ 0 w 47"/>
                <a:gd name="T5" fmla="*/ 22 h 56"/>
                <a:gd name="T6" fmla="*/ 47 w 47"/>
                <a:gd name="T7" fmla="*/ 0 h 56"/>
                <a:gd name="T8" fmla="*/ 47 w 47"/>
                <a:gd name="T9" fmla="*/ 22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56">
                  <a:moveTo>
                    <a:pt x="47" y="22"/>
                  </a:moveTo>
                  <a:lnTo>
                    <a:pt x="47" y="56"/>
                  </a:lnTo>
                  <a:lnTo>
                    <a:pt x="0" y="22"/>
                  </a:lnTo>
                  <a:lnTo>
                    <a:pt x="47" y="0"/>
                  </a:lnTo>
                  <a:lnTo>
                    <a:pt x="47"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791" name="Line 96">
              <a:extLst>
                <a:ext uri="{FF2B5EF4-FFF2-40B4-BE49-F238E27FC236}">
                  <a16:creationId xmlns:a16="http://schemas.microsoft.com/office/drawing/2014/main" id="{B77D6A6D-E42C-6D4D-96CD-2E00DB5FAB96}"/>
                </a:ext>
              </a:extLst>
            </p:cNvPr>
            <p:cNvSpPr>
              <a:spLocks noChangeShapeType="1"/>
            </p:cNvSpPr>
            <p:nvPr/>
          </p:nvSpPr>
          <p:spPr bwMode="auto">
            <a:xfrm flipH="1">
              <a:off x="4186238" y="4025230"/>
              <a:ext cx="19192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94" name="Rectangle 100">
              <a:extLst>
                <a:ext uri="{FF2B5EF4-FFF2-40B4-BE49-F238E27FC236}">
                  <a16:creationId xmlns:a16="http://schemas.microsoft.com/office/drawing/2014/main" id="{98200CCE-0B11-FA46-8FFB-141865F3867E}"/>
                </a:ext>
              </a:extLst>
            </p:cNvPr>
            <p:cNvSpPr>
              <a:spLocks noChangeArrowheads="1"/>
            </p:cNvSpPr>
            <p:nvPr/>
          </p:nvSpPr>
          <p:spPr bwMode="auto">
            <a:xfrm>
              <a:off x="3703638" y="3744243"/>
              <a:ext cx="1905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p</a:t>
              </a:r>
              <a:r>
                <a:rPr lang="en-US" altLang="zh-CN" sz="1600" b="0" baseline="-25000">
                  <a:solidFill>
                    <a:srgbClr val="000000"/>
                  </a:solidFill>
                  <a:latin typeface="Arial" panose="020B0604020202020204" pitchFamily="34" charset="0"/>
                </a:rPr>
                <a:t>1</a:t>
              </a:r>
              <a:endParaRPr lang="en-US" altLang="zh-CN" sz="1600" baseline="-25000">
                <a:latin typeface="Tahoma" panose="020B0604030504040204" pitchFamily="34" charset="0"/>
              </a:endParaRPr>
            </a:p>
          </p:txBody>
        </p:sp>
        <p:sp>
          <p:nvSpPr>
            <p:cNvPr id="74801" name="Rectangle 107">
              <a:extLst>
                <a:ext uri="{FF2B5EF4-FFF2-40B4-BE49-F238E27FC236}">
                  <a16:creationId xmlns:a16="http://schemas.microsoft.com/office/drawing/2014/main" id="{E2B1356A-04E2-9345-81ED-5526F740D2E0}"/>
                </a:ext>
              </a:extLst>
            </p:cNvPr>
            <p:cNvSpPr>
              <a:spLocks noChangeArrowheads="1"/>
            </p:cNvSpPr>
            <p:nvPr/>
          </p:nvSpPr>
          <p:spPr bwMode="auto">
            <a:xfrm>
              <a:off x="2465388" y="3737893"/>
              <a:ext cx="7969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dirty="0">
                  <a:solidFill>
                    <a:srgbClr val="000000"/>
                  </a:solidFill>
                  <a:latin typeface="Arial" panose="020B0604020202020204" pitchFamily="34" charset="0"/>
                </a:rPr>
                <a:t>&lt;$900, 5&gt;</a:t>
              </a:r>
              <a:endParaRPr lang="en-US" altLang="zh-CN" sz="1400" dirty="0">
                <a:latin typeface="Tahoma" panose="020B0604030504040204" pitchFamily="34" charset="0"/>
              </a:endParaRPr>
            </a:p>
          </p:txBody>
        </p:sp>
        <p:sp>
          <p:nvSpPr>
            <p:cNvPr id="74802" name="Rectangle 108">
              <a:extLst>
                <a:ext uri="{FF2B5EF4-FFF2-40B4-BE49-F238E27FC236}">
                  <a16:creationId xmlns:a16="http://schemas.microsoft.com/office/drawing/2014/main" id="{FA614AF8-017C-4849-B5C0-017A35BD8CE7}"/>
                </a:ext>
              </a:extLst>
            </p:cNvPr>
            <p:cNvSpPr>
              <a:spLocks noChangeArrowheads="1"/>
            </p:cNvSpPr>
            <p:nvPr/>
          </p:nvSpPr>
          <p:spPr bwMode="auto">
            <a:xfrm>
              <a:off x="6810375" y="3763293"/>
              <a:ext cx="9937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&lt;$50, 1995&gt;</a:t>
              </a:r>
              <a:endParaRPr lang="en-US" altLang="zh-CN" sz="1400">
                <a:latin typeface="Tahoma" panose="020B0604030504040204" pitchFamily="34" charset="0"/>
              </a:endParaRPr>
            </a:p>
          </p:txBody>
        </p:sp>
        <p:sp>
          <p:nvSpPr>
            <p:cNvPr id="74807" name="Rectangle 113">
              <a:extLst>
                <a:ext uri="{FF2B5EF4-FFF2-40B4-BE49-F238E27FC236}">
                  <a16:creationId xmlns:a16="http://schemas.microsoft.com/office/drawing/2014/main" id="{2B1F3F04-E910-D844-B3A8-E13D91AA093B}"/>
                </a:ext>
              </a:extLst>
            </p:cNvPr>
            <p:cNvSpPr>
              <a:spLocks noChangeArrowheads="1"/>
            </p:cNvSpPr>
            <p:nvPr/>
          </p:nvSpPr>
          <p:spPr bwMode="auto">
            <a:xfrm>
              <a:off x="900113" y="3687093"/>
              <a:ext cx="11398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4. </a:t>
              </a:r>
              <a:r>
                <a:rPr lang="zh-CN" altLang="en-US" sz="1400" b="0">
                  <a:solidFill>
                    <a:srgbClr val="000000"/>
                  </a:solidFill>
                  <a:latin typeface="Arial" panose="020B0604020202020204" pitchFamily="34" charset="0"/>
                </a:rPr>
                <a:t>全局状态 </a:t>
              </a:r>
              <a:r>
                <a:rPr lang="en-US" altLang="zh-CN" sz="1400" b="0">
                  <a:solidFill>
                    <a:srgbClr val="000000"/>
                  </a:solidFill>
                  <a:latin typeface="Arial" panose="020B0604020202020204" pitchFamily="34" charset="0"/>
                </a:rPr>
                <a:t>S</a:t>
              </a:r>
              <a:r>
                <a:rPr lang="en-US" altLang="zh-CN" sz="1400" b="0" baseline="-25000">
                  <a:solidFill>
                    <a:srgbClr val="000000"/>
                  </a:solidFill>
                  <a:latin typeface="Arial" panose="020B0604020202020204" pitchFamily="34" charset="0"/>
                </a:rPr>
                <a:t>3</a:t>
              </a:r>
              <a:endParaRPr lang="en-US" altLang="zh-CN" sz="1400" baseline="-25000">
                <a:latin typeface="Tahoma" panose="020B0604030504040204" pitchFamily="34" charset="0"/>
              </a:endParaRPr>
            </a:p>
          </p:txBody>
        </p:sp>
        <p:sp>
          <p:nvSpPr>
            <p:cNvPr id="74811" name="Rectangle 117">
              <a:extLst>
                <a:ext uri="{FF2B5EF4-FFF2-40B4-BE49-F238E27FC236}">
                  <a16:creationId xmlns:a16="http://schemas.microsoft.com/office/drawing/2014/main" id="{143301B2-B79A-054A-811D-C7D91E63EE3A}"/>
                </a:ext>
              </a:extLst>
            </p:cNvPr>
            <p:cNvSpPr>
              <a:spLocks noChangeArrowheads="1"/>
            </p:cNvSpPr>
            <p:nvPr/>
          </p:nvSpPr>
          <p:spPr bwMode="auto">
            <a:xfrm>
              <a:off x="6291263" y="3709318"/>
              <a:ext cx="1905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p</a:t>
              </a:r>
              <a:r>
                <a:rPr lang="en-US" altLang="zh-CN" sz="1600" b="0" baseline="-25000">
                  <a:solidFill>
                    <a:srgbClr val="000000"/>
                  </a:solidFill>
                  <a:latin typeface="Arial" panose="020B0604020202020204" pitchFamily="34" charset="0"/>
                </a:rPr>
                <a:t>2</a:t>
              </a:r>
              <a:endParaRPr lang="en-US" altLang="zh-CN" sz="1600" baseline="-25000">
                <a:latin typeface="Tahoma" panose="020B0604030504040204" pitchFamily="34" charset="0"/>
              </a:endParaRPr>
            </a:p>
          </p:txBody>
        </p:sp>
        <p:sp>
          <p:nvSpPr>
            <p:cNvPr id="74814" name="Rectangle 120">
              <a:extLst>
                <a:ext uri="{FF2B5EF4-FFF2-40B4-BE49-F238E27FC236}">
                  <a16:creationId xmlns:a16="http://schemas.microsoft.com/office/drawing/2014/main" id="{80F4F016-95F3-3E4B-8E70-BEADE4931BB8}"/>
                </a:ext>
              </a:extLst>
            </p:cNvPr>
            <p:cNvSpPr>
              <a:spLocks noChangeArrowheads="1"/>
            </p:cNvSpPr>
            <p:nvPr/>
          </p:nvSpPr>
          <p:spPr bwMode="auto">
            <a:xfrm>
              <a:off x="4318000" y="3741068"/>
              <a:ext cx="1793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dirty="0">
                  <a:solidFill>
                    <a:srgbClr val="000000"/>
                  </a:solidFill>
                  <a:latin typeface="Arial" panose="020B0604020202020204" pitchFamily="34" charset="0"/>
                </a:rPr>
                <a:t>c</a:t>
              </a:r>
              <a:r>
                <a:rPr lang="en-US" altLang="zh-CN" sz="1600" b="0" baseline="-25000" dirty="0">
                  <a:solidFill>
                    <a:srgbClr val="000000"/>
                  </a:solidFill>
                  <a:latin typeface="Arial" panose="020B0604020202020204" pitchFamily="34" charset="0"/>
                </a:rPr>
                <a:t>2</a:t>
              </a:r>
              <a:endParaRPr lang="en-US" altLang="zh-CN" sz="1600" baseline="-25000" dirty="0">
                <a:latin typeface="Tahoma" panose="020B0604030504040204" pitchFamily="34" charset="0"/>
              </a:endParaRPr>
            </a:p>
          </p:txBody>
        </p:sp>
        <p:sp>
          <p:nvSpPr>
            <p:cNvPr id="74817" name="Rectangle 123">
              <a:extLst>
                <a:ext uri="{FF2B5EF4-FFF2-40B4-BE49-F238E27FC236}">
                  <a16:creationId xmlns:a16="http://schemas.microsoft.com/office/drawing/2014/main" id="{CE87C720-ED41-FA4B-83CC-399E053DCAE8}"/>
                </a:ext>
              </a:extLst>
            </p:cNvPr>
            <p:cNvSpPr>
              <a:spLocks noChangeArrowheads="1"/>
            </p:cNvSpPr>
            <p:nvPr/>
          </p:nvSpPr>
          <p:spPr bwMode="auto">
            <a:xfrm>
              <a:off x="4318000" y="4058568"/>
              <a:ext cx="1793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600" b="0">
                  <a:solidFill>
                    <a:srgbClr val="000000"/>
                  </a:solidFill>
                  <a:latin typeface="Arial" panose="020B0604020202020204" pitchFamily="34" charset="0"/>
                </a:rPr>
                <a:t>c</a:t>
              </a:r>
              <a:r>
                <a:rPr lang="en-US" altLang="zh-CN" sz="1600" b="0" baseline="-25000">
                  <a:solidFill>
                    <a:srgbClr val="000000"/>
                  </a:solidFill>
                  <a:latin typeface="Arial" panose="020B0604020202020204" pitchFamily="34" charset="0"/>
                </a:rPr>
                <a:t>1</a:t>
              </a:r>
              <a:endParaRPr lang="en-US" altLang="zh-CN" sz="1600" baseline="-25000">
                <a:latin typeface="Tahoma" panose="020B0604030504040204" pitchFamily="34" charset="0"/>
              </a:endParaRPr>
            </a:p>
          </p:txBody>
        </p:sp>
        <p:sp>
          <p:nvSpPr>
            <p:cNvPr id="74820" name="Rectangle 126">
              <a:extLst>
                <a:ext uri="{FF2B5EF4-FFF2-40B4-BE49-F238E27FC236}">
                  <a16:creationId xmlns:a16="http://schemas.microsoft.com/office/drawing/2014/main" id="{A6035281-7103-EC4E-81C6-7B953A514E15}"/>
                </a:ext>
              </a:extLst>
            </p:cNvPr>
            <p:cNvSpPr>
              <a:spLocks noChangeArrowheads="1"/>
            </p:cNvSpPr>
            <p:nvPr/>
          </p:nvSpPr>
          <p:spPr bwMode="auto">
            <a:xfrm>
              <a:off x="4983163" y="4079205"/>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Arial" panose="020B0604020202020204" pitchFamily="34" charset="0"/>
                </a:rPr>
                <a:t>M</a:t>
              </a:r>
              <a:r>
                <a:rPr lang="zh-CN" altLang="en-US" sz="1100" b="0">
                  <a:solidFill>
                    <a:srgbClr val="000000"/>
                  </a:solidFill>
                  <a:latin typeface="Arial" panose="020B0604020202020204" pitchFamily="34" charset="0"/>
                </a:rPr>
                <a:t> </a:t>
              </a:r>
              <a:r>
                <a:rPr lang="en-US" altLang="zh-CN" sz="1100" b="0">
                  <a:solidFill>
                    <a:srgbClr val="000000"/>
                  </a:solidFill>
                  <a:latin typeface="Arial" panose="020B0604020202020204" pitchFamily="34" charset="0"/>
                </a:rPr>
                <a:t>(</a:t>
              </a:r>
              <a:r>
                <a:rPr lang="zh-CN" altLang="en-US" sz="1400" b="0">
                  <a:solidFill>
                    <a:srgbClr val="000000"/>
                  </a:solidFill>
                  <a:latin typeface="Arial" panose="020B0604020202020204" pitchFamily="34" charset="0"/>
                </a:rPr>
                <a:t>空</a:t>
              </a:r>
              <a:r>
                <a:rPr lang="en-US" altLang="zh-CN" sz="1100" b="0">
                  <a:solidFill>
                    <a:srgbClr val="000000"/>
                  </a:solidFill>
                  <a:latin typeface="Arial" panose="020B0604020202020204" pitchFamily="34" charset="0"/>
                </a:rPr>
                <a:t>)</a:t>
              </a:r>
              <a:endParaRPr lang="en-US" altLang="zh-CN" sz="1800">
                <a:latin typeface="Tahoma" panose="020B0604030504040204" pitchFamily="34" charset="0"/>
              </a:endParaRPr>
            </a:p>
          </p:txBody>
        </p:sp>
        <p:sp>
          <p:nvSpPr>
            <p:cNvPr id="74824" name="Rectangle 199">
              <a:extLst>
                <a:ext uri="{FF2B5EF4-FFF2-40B4-BE49-F238E27FC236}">
                  <a16:creationId xmlns:a16="http://schemas.microsoft.com/office/drawing/2014/main" id="{CF0B53D0-805C-F441-BD51-F9A2CCDBCE83}"/>
                </a:ext>
              </a:extLst>
            </p:cNvPr>
            <p:cNvSpPr>
              <a:spLocks noChangeArrowheads="1"/>
            </p:cNvSpPr>
            <p:nvPr/>
          </p:nvSpPr>
          <p:spPr bwMode="auto">
            <a:xfrm>
              <a:off x="4572000" y="3741068"/>
              <a:ext cx="12160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100" b="0">
                  <a:solidFill>
                    <a:srgbClr val="000000"/>
                  </a:solidFill>
                  <a:latin typeface="Arial" panose="020B0604020202020204" pitchFamily="34" charset="0"/>
                </a:rPr>
                <a:t>(</a:t>
              </a:r>
              <a:r>
                <a:rPr lang="zh-CN" altLang="en-US" sz="1400" b="0">
                  <a:solidFill>
                    <a:srgbClr val="000000"/>
                  </a:solidFill>
                  <a:latin typeface="Arial" panose="020B0604020202020204" pitchFamily="34" charset="0"/>
                </a:rPr>
                <a:t>定单</a:t>
              </a:r>
              <a:r>
                <a:rPr lang="en-US" altLang="zh-CN" sz="1400" b="0">
                  <a:solidFill>
                    <a:srgbClr val="000000"/>
                  </a:solidFill>
                  <a:latin typeface="Arial" panose="020B0604020202020204" pitchFamily="34" charset="0"/>
                </a:rPr>
                <a:t>10</a:t>
              </a:r>
              <a:r>
                <a:rPr lang="zh-CN" altLang="en-US" sz="1400" b="0">
                  <a:solidFill>
                    <a:srgbClr val="000000"/>
                  </a:solidFill>
                  <a:latin typeface="Arial" panose="020B0604020202020204" pitchFamily="34" charset="0"/>
                </a:rPr>
                <a:t>，</a:t>
              </a:r>
              <a:r>
                <a:rPr lang="en-US" altLang="zh-CN" sz="1400" b="0">
                  <a:solidFill>
                    <a:srgbClr val="000000"/>
                  </a:solidFill>
                  <a:latin typeface="Arial" panose="020B0604020202020204" pitchFamily="34" charset="0"/>
                </a:rPr>
                <a:t>$100</a:t>
              </a:r>
              <a:r>
                <a:rPr lang="en-US" altLang="zh-CN" sz="1100" b="0">
                  <a:solidFill>
                    <a:srgbClr val="000000"/>
                  </a:solidFill>
                  <a:latin typeface="Arial" panose="020B0604020202020204" pitchFamily="34" charset="0"/>
                </a:rPr>
                <a:t>)</a:t>
              </a:r>
              <a:endParaRPr lang="en-US" altLang="zh-CN" sz="1800">
                <a:latin typeface="Tahoma" panose="020B0604030504040204" pitchFamily="34" charset="0"/>
              </a:endParaRPr>
            </a:p>
          </p:txBody>
        </p:sp>
      </p:grpSp>
      <p:sp>
        <p:nvSpPr>
          <p:cNvPr id="2" name="日期占位符 1">
            <a:extLst>
              <a:ext uri="{FF2B5EF4-FFF2-40B4-BE49-F238E27FC236}">
                <a16:creationId xmlns:a16="http://schemas.microsoft.com/office/drawing/2014/main" id="{362BA585-037D-AB41-BEF2-3A4463FA9A23}"/>
              </a:ext>
            </a:extLst>
          </p:cNvPr>
          <p:cNvSpPr>
            <a:spLocks noGrp="1"/>
          </p:cNvSpPr>
          <p:nvPr>
            <p:ph type="dt" sz="half" idx="10"/>
          </p:nvPr>
        </p:nvSpPr>
        <p:spPr/>
        <p:txBody>
          <a:bodyPr/>
          <a:lstStyle/>
          <a:p>
            <a:pPr>
              <a:defRPr/>
            </a:pPr>
            <a:fld id="{3A30342B-39BA-894D-A49E-D157F78E8917}" type="datetime1">
              <a:rPr lang="zh-CN" altLang="en-US" smtClean="0"/>
              <a:t>2022/9/15</a:t>
            </a:fld>
            <a:endParaRPr lang="zh-CN" altLang="en-US"/>
          </a:p>
        </p:txBody>
      </p:sp>
      <p:sp>
        <p:nvSpPr>
          <p:cNvPr id="3" name="页脚占位符 2">
            <a:extLst>
              <a:ext uri="{FF2B5EF4-FFF2-40B4-BE49-F238E27FC236}">
                <a16:creationId xmlns:a16="http://schemas.microsoft.com/office/drawing/2014/main" id="{B9D8578D-3263-B040-B1BC-57EE49D8661C}"/>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339515C0-FC02-5C4D-9FEE-619C292B052F}"/>
              </a:ext>
            </a:extLst>
          </p:cNvPr>
          <p:cNvSpPr>
            <a:spLocks noGrp="1"/>
          </p:cNvSpPr>
          <p:nvPr>
            <p:ph type="sldNum" sz="quarter" idx="12"/>
          </p:nvPr>
        </p:nvSpPr>
        <p:spPr/>
        <p:txBody>
          <a:bodyPr/>
          <a:lstStyle/>
          <a:p>
            <a:pPr>
              <a:defRPr/>
            </a:pPr>
            <a:fld id="{5392737F-CB10-5A4E-975C-5930D278B01B}" type="slidenum">
              <a:rPr lang="zh-CN" altLang="en-US" smtClean="0"/>
              <a:pPr>
                <a:defRPr/>
              </a:pPr>
              <a:t>55</a:t>
            </a:fld>
            <a:endParaRPr lang="zh-CN" altLang="en-US"/>
          </a:p>
        </p:txBody>
      </p:sp>
      <p:sp>
        <p:nvSpPr>
          <p:cNvPr id="9" name="圆角矩形 8">
            <a:extLst>
              <a:ext uri="{FF2B5EF4-FFF2-40B4-BE49-F238E27FC236}">
                <a16:creationId xmlns:a16="http://schemas.microsoft.com/office/drawing/2014/main" id="{072AF49F-2E73-4945-9299-58BF454E2DBA}"/>
              </a:ext>
            </a:extLst>
          </p:cNvPr>
          <p:cNvSpPr/>
          <p:nvPr/>
        </p:nvSpPr>
        <p:spPr>
          <a:xfrm>
            <a:off x="2411760" y="1383630"/>
            <a:ext cx="1079500" cy="322263"/>
          </a:xfrm>
          <a:prstGeom prst="roundRect">
            <a:avLst/>
          </a:prstGeom>
          <a:solidFill>
            <a:srgbClr val="8EB4E3">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圆角矩形 79">
            <a:extLst>
              <a:ext uri="{FF2B5EF4-FFF2-40B4-BE49-F238E27FC236}">
                <a16:creationId xmlns:a16="http://schemas.microsoft.com/office/drawing/2014/main" id="{4035422D-D9D1-0747-9FDE-C1C3DE308A39}"/>
              </a:ext>
            </a:extLst>
          </p:cNvPr>
          <p:cNvSpPr/>
          <p:nvPr/>
        </p:nvSpPr>
        <p:spPr>
          <a:xfrm>
            <a:off x="4224292" y="3617069"/>
            <a:ext cx="1079500" cy="322263"/>
          </a:xfrm>
          <a:prstGeom prst="roundRect">
            <a:avLst/>
          </a:prstGeom>
          <a:solidFill>
            <a:srgbClr val="8EB4E3">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圆角矩形 80">
            <a:extLst>
              <a:ext uri="{FF2B5EF4-FFF2-40B4-BE49-F238E27FC236}">
                <a16:creationId xmlns:a16="http://schemas.microsoft.com/office/drawing/2014/main" id="{A6F0F6A7-5523-1C4C-BDE5-818D5FF83EB5}"/>
              </a:ext>
            </a:extLst>
          </p:cNvPr>
          <p:cNvSpPr/>
          <p:nvPr/>
        </p:nvSpPr>
        <p:spPr>
          <a:xfrm>
            <a:off x="6746793" y="4322042"/>
            <a:ext cx="1079500" cy="322263"/>
          </a:xfrm>
          <a:prstGeom prst="roundRect">
            <a:avLst/>
          </a:prstGeom>
          <a:solidFill>
            <a:srgbClr val="8EB4E3">
              <a:alpha val="5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7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p:bldP spid="9" grpId="0" animBg="1"/>
      <p:bldP spid="80" grpId="0" animBg="1"/>
      <p:bldP spid="8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6DB44AD7-C03C-FB4A-AE7E-6508F3FBA087}"/>
              </a:ext>
            </a:extLst>
          </p:cNvPr>
          <p:cNvSpPr>
            <a:spLocks noGrp="1" noChangeArrowheads="1"/>
          </p:cNvSpPr>
          <p:nvPr>
            <p:ph type="title"/>
          </p:nvPr>
        </p:nvSpPr>
        <p:spPr>
          <a:xfrm>
            <a:off x="628650" y="0"/>
            <a:ext cx="7588250" cy="928688"/>
          </a:xfrm>
        </p:spPr>
        <p:txBody>
          <a:bodyPr/>
          <a:lstStyle/>
          <a:p>
            <a:r>
              <a:rPr lang="zh-CN" altLang="en-US"/>
              <a:t>全局状态</a:t>
            </a:r>
          </a:p>
        </p:txBody>
      </p:sp>
      <p:sp>
        <p:nvSpPr>
          <p:cNvPr id="75778" name="Rectangle 3">
            <a:extLst>
              <a:ext uri="{FF2B5EF4-FFF2-40B4-BE49-F238E27FC236}">
                <a16:creationId xmlns:a16="http://schemas.microsoft.com/office/drawing/2014/main" id="{D941ACAB-363B-2F49-BFBF-05A5D42663E2}"/>
              </a:ext>
            </a:extLst>
          </p:cNvPr>
          <p:cNvSpPr>
            <a:spLocks noGrp="1" noChangeArrowheads="1"/>
          </p:cNvSpPr>
          <p:nvPr>
            <p:ph idx="1"/>
          </p:nvPr>
        </p:nvSpPr>
        <p:spPr/>
        <p:txBody>
          <a:bodyPr/>
          <a:lstStyle/>
          <a:p>
            <a:r>
              <a:rPr lang="zh-CN" altLang="en-US" dirty="0"/>
              <a:t>算法终止分析</a:t>
            </a:r>
          </a:p>
          <a:p>
            <a:pPr lvl="1"/>
            <a:r>
              <a:rPr lang="zh-CN" altLang="en-US" dirty="0"/>
              <a:t>假设：一个进程已经收到了一个标记信息，在有限的时间内记录了它的状态，并在有限的时间里通过每个外出通道发送了标记信息</a:t>
            </a:r>
          </a:p>
          <a:p>
            <a:pPr lvl="1"/>
            <a:r>
              <a:rPr lang="zh-CN" altLang="en-US" dirty="0"/>
              <a:t>若存在一条从进程</a:t>
            </a:r>
            <a:r>
              <a:rPr lang="en-US" altLang="zh-CN" dirty="0"/>
              <a:t>pi</a:t>
            </a:r>
            <a:r>
              <a:rPr lang="zh-CN" altLang="en-US" dirty="0"/>
              <a:t>到进程</a:t>
            </a:r>
            <a:r>
              <a:rPr lang="en-US" altLang="zh-CN" dirty="0" err="1"/>
              <a:t>pj</a:t>
            </a:r>
            <a:r>
              <a:rPr lang="zh-CN" altLang="en-US" dirty="0"/>
              <a:t>的信道，那么</a:t>
            </a:r>
            <a:r>
              <a:rPr lang="en-US" altLang="zh-CN" dirty="0"/>
              <a:t>pi</a:t>
            </a:r>
            <a:r>
              <a:rPr lang="zh-CN" altLang="en-US" dirty="0"/>
              <a:t>记录它的状态之后的有限时间内</a:t>
            </a:r>
            <a:r>
              <a:rPr lang="en-US" altLang="zh-CN" dirty="0" err="1"/>
              <a:t>pj</a:t>
            </a:r>
            <a:r>
              <a:rPr lang="zh-CN" altLang="en-US" dirty="0"/>
              <a:t>将记录它的状态</a:t>
            </a:r>
          </a:p>
          <a:p>
            <a:pPr lvl="1"/>
            <a:r>
              <a:rPr lang="zh-CN" altLang="en-US" dirty="0"/>
              <a:t>进程和通道图是强连通的，因此在一些进程记录它的状态之后的有限时间内，所有进程将记录它们的状态和接入通道的状态</a:t>
            </a:r>
            <a:endParaRPr lang="en-US" altLang="zh-CN" dirty="0"/>
          </a:p>
          <a:p>
            <a:pPr lvl="1"/>
            <a:r>
              <a:rPr lang="zh-CN" altLang="en-US" dirty="0"/>
              <a:t>每个进程收到在它所有的输入通道上的标记之后终止。</a:t>
            </a:r>
          </a:p>
        </p:txBody>
      </p:sp>
      <p:sp>
        <p:nvSpPr>
          <p:cNvPr id="2" name="日期占位符 1">
            <a:extLst>
              <a:ext uri="{FF2B5EF4-FFF2-40B4-BE49-F238E27FC236}">
                <a16:creationId xmlns:a16="http://schemas.microsoft.com/office/drawing/2014/main" id="{BCF08E53-F5E0-4942-984E-D554CB024CCE}"/>
              </a:ext>
            </a:extLst>
          </p:cNvPr>
          <p:cNvSpPr>
            <a:spLocks noGrp="1"/>
          </p:cNvSpPr>
          <p:nvPr>
            <p:ph type="dt" sz="half" idx="10"/>
          </p:nvPr>
        </p:nvSpPr>
        <p:spPr/>
        <p:txBody>
          <a:bodyPr/>
          <a:lstStyle/>
          <a:p>
            <a:pPr>
              <a:defRPr/>
            </a:pPr>
            <a:fld id="{4FE7D3CC-469A-5643-979F-0E1358BFEFBD}" type="datetime1">
              <a:rPr lang="zh-CN" altLang="en-US" smtClean="0"/>
              <a:t>2022/9/15</a:t>
            </a:fld>
            <a:endParaRPr lang="zh-CN" altLang="en-US"/>
          </a:p>
        </p:txBody>
      </p:sp>
      <p:sp>
        <p:nvSpPr>
          <p:cNvPr id="3" name="页脚占位符 2">
            <a:extLst>
              <a:ext uri="{FF2B5EF4-FFF2-40B4-BE49-F238E27FC236}">
                <a16:creationId xmlns:a16="http://schemas.microsoft.com/office/drawing/2014/main" id="{DF418722-0868-E841-9B72-A77B6CE11BD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B6DDD23C-E97E-A94B-840A-4C4D8F97F198}"/>
              </a:ext>
            </a:extLst>
          </p:cNvPr>
          <p:cNvSpPr>
            <a:spLocks noGrp="1"/>
          </p:cNvSpPr>
          <p:nvPr>
            <p:ph type="sldNum" sz="quarter" idx="12"/>
          </p:nvPr>
        </p:nvSpPr>
        <p:spPr/>
        <p:txBody>
          <a:bodyPr/>
          <a:lstStyle/>
          <a:p>
            <a:pPr>
              <a:defRPr/>
            </a:pPr>
            <a:fld id="{5392737F-CB10-5A4E-975C-5930D278B01B}" type="slidenum">
              <a:rPr lang="zh-CN" altLang="en-US" smtClean="0"/>
              <a:pPr>
                <a:defRPr/>
              </a:pPr>
              <a:t>56</a:t>
            </a:fld>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A99D3CAE-A6A6-F548-9E62-9652CB70AE50}"/>
              </a:ext>
            </a:extLst>
          </p:cNvPr>
          <p:cNvSpPr>
            <a:spLocks noGrp="1" noChangeArrowheads="1"/>
          </p:cNvSpPr>
          <p:nvPr>
            <p:ph type="title"/>
          </p:nvPr>
        </p:nvSpPr>
        <p:spPr>
          <a:xfrm>
            <a:off x="628650" y="0"/>
            <a:ext cx="7588250" cy="928688"/>
          </a:xfrm>
        </p:spPr>
        <p:txBody>
          <a:bodyPr/>
          <a:lstStyle/>
          <a:p>
            <a:r>
              <a:rPr lang="zh-CN" altLang="en-US"/>
              <a:t>全局状态</a:t>
            </a:r>
          </a:p>
        </p:txBody>
      </p:sp>
      <p:sp>
        <p:nvSpPr>
          <p:cNvPr id="76802" name="Rectangle 3">
            <a:extLst>
              <a:ext uri="{FF2B5EF4-FFF2-40B4-BE49-F238E27FC236}">
                <a16:creationId xmlns:a16="http://schemas.microsoft.com/office/drawing/2014/main" id="{FA26F401-4CC7-4E43-8276-20F20ED195D4}"/>
              </a:ext>
            </a:extLst>
          </p:cNvPr>
          <p:cNvSpPr>
            <a:spLocks noGrp="1" noChangeArrowheads="1"/>
          </p:cNvSpPr>
          <p:nvPr>
            <p:ph idx="1"/>
          </p:nvPr>
        </p:nvSpPr>
        <p:spPr/>
        <p:txBody>
          <a:bodyPr/>
          <a:lstStyle/>
          <a:p>
            <a:r>
              <a:rPr lang="zh-CN" altLang="en-US" dirty="0"/>
              <a:t>快照算法记录的全局状态是一致的</a:t>
            </a:r>
            <a:endParaRPr lang="en-US" altLang="zh-CN" dirty="0"/>
          </a:p>
          <a:p>
            <a:r>
              <a:rPr lang="zh-CN" altLang="en-US" dirty="0"/>
              <a:t>对于所有事件</a:t>
            </a:r>
            <a:r>
              <a:rPr lang="en-US" altLang="zh-CN" dirty="0" err="1"/>
              <a:t>ej</a:t>
            </a:r>
            <a:r>
              <a:rPr lang="en-US" altLang="zh-CN" dirty="0" err="1">
                <a:sym typeface="Symbol" pitchFamily="2" charset="2"/>
              </a:rPr>
              <a:t></a:t>
            </a:r>
            <a:r>
              <a:rPr lang="en-US" altLang="zh-CN" dirty="0" err="1"/>
              <a:t>C</a:t>
            </a:r>
            <a:r>
              <a:rPr lang="en-US" altLang="zh-CN" dirty="0"/>
              <a:t>, </a:t>
            </a:r>
            <a:r>
              <a:rPr lang="en-US" altLang="zh-CN" dirty="0" err="1"/>
              <a:t>ei</a:t>
            </a:r>
            <a:r>
              <a:rPr lang="en-US" altLang="zh-CN" dirty="0"/>
              <a:t> </a:t>
            </a:r>
            <a:r>
              <a:rPr lang="en-US" altLang="zh-CN" dirty="0">
                <a:sym typeface="Symbol" pitchFamily="2" charset="2"/>
              </a:rPr>
              <a:t></a:t>
            </a:r>
            <a:r>
              <a:rPr lang="en-US" altLang="zh-CN" dirty="0"/>
              <a:t> </a:t>
            </a:r>
            <a:r>
              <a:rPr lang="en-US" altLang="zh-CN" dirty="0" err="1"/>
              <a:t>ej</a:t>
            </a:r>
            <a:r>
              <a:rPr lang="en-US" altLang="zh-CN" dirty="0"/>
              <a:t> </a:t>
            </a:r>
            <a:r>
              <a:rPr lang="en-US" altLang="zh-CN" dirty="0">
                <a:sym typeface="Symbol" pitchFamily="2" charset="2"/>
              </a:rPr>
              <a:t></a:t>
            </a:r>
            <a:r>
              <a:rPr lang="en-US" altLang="zh-CN" dirty="0"/>
              <a:t> </a:t>
            </a:r>
            <a:r>
              <a:rPr lang="en-US" altLang="zh-CN" dirty="0" err="1"/>
              <a:t>ei</a:t>
            </a:r>
            <a:r>
              <a:rPr lang="en-US" altLang="zh-CN" dirty="0"/>
              <a:t> </a:t>
            </a:r>
            <a:r>
              <a:rPr lang="en-US" altLang="zh-CN" dirty="0">
                <a:sym typeface="Symbol" pitchFamily="2" charset="2"/>
              </a:rPr>
              <a:t></a:t>
            </a:r>
            <a:r>
              <a:rPr lang="en-US" altLang="zh-CN" dirty="0"/>
              <a:t> C</a:t>
            </a:r>
            <a:endParaRPr lang="zh-CN" altLang="en-US" dirty="0"/>
          </a:p>
          <a:p>
            <a:pPr lvl="1"/>
            <a:r>
              <a:rPr lang="zh-CN" altLang="en-US" dirty="0"/>
              <a:t>设</a:t>
            </a:r>
            <a:r>
              <a:rPr lang="en-US" altLang="zh-CN" dirty="0" err="1"/>
              <a:t>ei</a:t>
            </a:r>
            <a:r>
              <a:rPr lang="zh-CN" altLang="en-US" dirty="0"/>
              <a:t>、</a:t>
            </a:r>
            <a:r>
              <a:rPr lang="en-US" altLang="zh-CN" dirty="0" err="1"/>
              <a:t>ej</a:t>
            </a:r>
            <a:r>
              <a:rPr lang="zh-CN" altLang="en-US" dirty="0"/>
              <a:t>分别为进程</a:t>
            </a:r>
            <a:r>
              <a:rPr lang="en-US" altLang="zh-CN" dirty="0"/>
              <a:t>pi</a:t>
            </a:r>
            <a:r>
              <a:rPr lang="zh-CN" altLang="en-US" dirty="0"/>
              <a:t>、</a:t>
            </a:r>
            <a:r>
              <a:rPr lang="en-US" altLang="zh-CN" dirty="0" err="1"/>
              <a:t>pj</a:t>
            </a:r>
            <a:r>
              <a:rPr lang="zh-CN" altLang="en-US" dirty="0"/>
              <a:t>中的事件，且</a:t>
            </a:r>
            <a:r>
              <a:rPr lang="en-US" altLang="zh-CN" dirty="0" err="1"/>
              <a:t>ei</a:t>
            </a:r>
            <a:r>
              <a:rPr lang="en-US" altLang="zh-CN" dirty="0" err="1">
                <a:sym typeface="Symbol" pitchFamily="2" charset="2"/>
              </a:rPr>
              <a:t></a:t>
            </a:r>
            <a:r>
              <a:rPr lang="en-US" altLang="zh-CN" dirty="0" err="1"/>
              <a:t>ej</a:t>
            </a:r>
            <a:r>
              <a:rPr lang="zh-CN" altLang="en-US" dirty="0"/>
              <a:t>，则</a:t>
            </a:r>
            <a:r>
              <a:rPr lang="en-US" altLang="zh-CN" dirty="0"/>
              <a:t>: </a:t>
            </a:r>
            <a:r>
              <a:rPr lang="zh-CN" altLang="en-US" dirty="0"/>
              <a:t>若</a:t>
            </a:r>
            <a:r>
              <a:rPr lang="en-US" altLang="zh-CN" dirty="0" err="1"/>
              <a:t>ej</a:t>
            </a:r>
            <a:r>
              <a:rPr lang="en-US" altLang="zh-CN" dirty="0" err="1">
                <a:sym typeface="Symbol" pitchFamily="2" charset="2"/>
              </a:rPr>
              <a:t></a:t>
            </a:r>
            <a:r>
              <a:rPr lang="en-US" altLang="zh-CN" dirty="0" err="1"/>
              <a:t>C</a:t>
            </a:r>
            <a:r>
              <a:rPr lang="zh-CN" altLang="en-US" dirty="0"/>
              <a:t> </a:t>
            </a:r>
            <a:r>
              <a:rPr lang="en-US" altLang="zh-CN" dirty="0">
                <a:sym typeface="Symbol" pitchFamily="2" charset="2"/>
              </a:rPr>
              <a:t></a:t>
            </a:r>
            <a:r>
              <a:rPr lang="en-US" altLang="zh-CN" dirty="0"/>
              <a:t> </a:t>
            </a:r>
            <a:r>
              <a:rPr lang="en-US" altLang="zh-CN" dirty="0" err="1"/>
              <a:t>ei</a:t>
            </a:r>
            <a:r>
              <a:rPr lang="en-US" altLang="zh-CN" dirty="0" err="1">
                <a:sym typeface="Symbol" pitchFamily="2" charset="2"/>
              </a:rPr>
              <a:t></a:t>
            </a:r>
            <a:r>
              <a:rPr lang="en-US" altLang="zh-CN" dirty="0" err="1"/>
              <a:t>C</a:t>
            </a:r>
            <a:r>
              <a:rPr lang="zh-CN" altLang="en-US" dirty="0"/>
              <a:t>。即如果</a:t>
            </a:r>
            <a:r>
              <a:rPr lang="en-US" altLang="zh-CN" dirty="0" err="1"/>
              <a:t>ej</a:t>
            </a:r>
            <a:r>
              <a:rPr lang="zh-CN" altLang="en-US" dirty="0"/>
              <a:t>在</a:t>
            </a:r>
            <a:r>
              <a:rPr lang="en-US" altLang="zh-CN" dirty="0" err="1"/>
              <a:t>pj</a:t>
            </a:r>
            <a:r>
              <a:rPr lang="zh-CN" altLang="en-US" dirty="0"/>
              <a:t>记录其状态之前发生，那么</a:t>
            </a:r>
            <a:r>
              <a:rPr lang="en-US" altLang="zh-CN" dirty="0" err="1"/>
              <a:t>ei</a:t>
            </a:r>
            <a:r>
              <a:rPr lang="zh-CN" altLang="en-US" dirty="0"/>
              <a:t>必在</a:t>
            </a:r>
            <a:r>
              <a:rPr lang="en-US" altLang="zh-CN" dirty="0"/>
              <a:t>pi</a:t>
            </a:r>
            <a:r>
              <a:rPr lang="zh-CN" altLang="en-US" dirty="0"/>
              <a:t>记录其状态之前发生。证明思路如下：</a:t>
            </a:r>
          </a:p>
          <a:p>
            <a:pPr lvl="1"/>
            <a:r>
              <a:rPr lang="en-US" altLang="zh-CN" dirty="0" err="1"/>
              <a:t>i</a:t>
            </a:r>
            <a:r>
              <a:rPr lang="en-US" altLang="zh-CN" dirty="0"/>
              <a:t>=j</a:t>
            </a:r>
            <a:r>
              <a:rPr lang="zh-CN" altLang="en-US" dirty="0"/>
              <a:t>时，显然成立</a:t>
            </a:r>
          </a:p>
          <a:p>
            <a:pPr lvl="1"/>
            <a:r>
              <a:rPr lang="en-US" altLang="zh-CN" dirty="0" err="1"/>
              <a:t>i≠j</a:t>
            </a:r>
            <a:r>
              <a:rPr lang="zh-CN" altLang="en-US" dirty="0"/>
              <a:t>时。假设 </a:t>
            </a:r>
            <a:r>
              <a:rPr lang="en-US" altLang="zh-CN" dirty="0"/>
              <a:t>ei</a:t>
            </a:r>
            <a:r>
              <a:rPr lang="en-US" altLang="zh-CN" dirty="0">
                <a:sym typeface="Symbol" pitchFamily="2" charset="2"/>
              </a:rPr>
              <a:t></a:t>
            </a:r>
            <a:r>
              <a:rPr lang="en-US" altLang="zh-CN" dirty="0">
                <a:sym typeface="Wingdings" pitchFamily="2" charset="2"/>
              </a:rPr>
              <a:t>m1</a:t>
            </a:r>
            <a:r>
              <a:rPr lang="en-US" altLang="zh-CN" dirty="0">
                <a:sym typeface="Symbol" pitchFamily="2" charset="2"/>
              </a:rPr>
              <a:t></a:t>
            </a:r>
            <a:r>
              <a:rPr lang="en-US" altLang="zh-CN" dirty="0">
                <a:sym typeface="Wingdings" pitchFamily="2" charset="2"/>
              </a:rPr>
              <a:t>m2</a:t>
            </a:r>
            <a:r>
              <a:rPr lang="en-US" altLang="zh-CN" dirty="0">
                <a:sym typeface="Symbol" pitchFamily="2" charset="2"/>
              </a:rPr>
              <a:t></a:t>
            </a:r>
            <a:r>
              <a:rPr lang="en-US" altLang="zh-CN" dirty="0">
                <a:sym typeface="Wingdings" pitchFamily="2" charset="2"/>
              </a:rPr>
              <a:t>…</a:t>
            </a:r>
            <a:r>
              <a:rPr lang="en-US" altLang="zh-CN" dirty="0">
                <a:sym typeface="Symbol" pitchFamily="2" charset="2"/>
              </a:rPr>
              <a:t></a:t>
            </a:r>
            <a:r>
              <a:rPr lang="en-US" altLang="zh-CN" dirty="0" err="1">
                <a:sym typeface="Wingdings" pitchFamily="2" charset="2"/>
              </a:rPr>
              <a:t>mn</a:t>
            </a:r>
            <a:r>
              <a:rPr lang="en-US" altLang="zh-CN" dirty="0" err="1">
                <a:sym typeface="Symbol" pitchFamily="2" charset="2"/>
              </a:rPr>
              <a:t></a:t>
            </a:r>
            <a:r>
              <a:rPr lang="en-US" altLang="zh-CN" dirty="0" err="1">
                <a:sym typeface="Wingdings" pitchFamily="2" charset="2"/>
              </a:rPr>
              <a:t>ej</a:t>
            </a:r>
            <a:r>
              <a:rPr lang="zh-CN" altLang="en-US" dirty="0">
                <a:sym typeface="Wingdings" pitchFamily="2" charset="2"/>
              </a:rPr>
              <a:t>为实际</a:t>
            </a:r>
            <a:r>
              <a:rPr lang="en-US" altLang="zh-CN" dirty="0">
                <a:sym typeface="Wingdings" pitchFamily="2" charset="2"/>
              </a:rPr>
              <a:t>HB</a:t>
            </a:r>
            <a:r>
              <a:rPr lang="zh-CN" altLang="en-US" dirty="0">
                <a:sym typeface="Wingdings" pitchFamily="2" charset="2"/>
              </a:rPr>
              <a:t>关系。</a:t>
            </a:r>
            <a:r>
              <a:rPr lang="zh-CN" altLang="en-US" dirty="0"/>
              <a:t>若</a:t>
            </a:r>
            <a:r>
              <a:rPr lang="en-US" altLang="zh-CN" dirty="0" err="1"/>
              <a:t>ei</a:t>
            </a:r>
            <a:r>
              <a:rPr lang="zh-CN" altLang="en-US" dirty="0"/>
              <a:t>未被记录，则</a:t>
            </a:r>
            <a:r>
              <a:rPr lang="en-US" altLang="zh-CN" dirty="0" err="1"/>
              <a:t>ei</a:t>
            </a:r>
            <a:r>
              <a:rPr lang="zh-CN" altLang="en-US" dirty="0"/>
              <a:t>出现在</a:t>
            </a:r>
            <a:r>
              <a:rPr lang="en-US" altLang="zh-CN" dirty="0"/>
              <a:t>pi</a:t>
            </a:r>
            <a:r>
              <a:rPr lang="zh-CN" altLang="en-US" dirty="0"/>
              <a:t>记录状态且发送</a:t>
            </a:r>
            <a:r>
              <a:rPr lang="en-US" altLang="zh-CN" dirty="0"/>
              <a:t>marker</a:t>
            </a:r>
            <a:r>
              <a:rPr lang="zh-CN" altLang="en-US" dirty="0"/>
              <a:t> 之后，那么根据</a:t>
            </a:r>
            <a:r>
              <a:rPr lang="en-US" altLang="zh-CN" dirty="0"/>
              <a:t>FIFO</a:t>
            </a:r>
            <a:r>
              <a:rPr lang="zh-CN" altLang="en-US" dirty="0"/>
              <a:t>性质，每个</a:t>
            </a:r>
            <a:r>
              <a:rPr lang="en-US" altLang="zh-CN" dirty="0" err="1"/>
              <a:t>recv</a:t>
            </a:r>
            <a:r>
              <a:rPr lang="en-US" altLang="zh-CN" dirty="0"/>
              <a:t>(mi)</a:t>
            </a:r>
            <a:r>
              <a:rPr lang="zh-CN" altLang="en-US" dirty="0"/>
              <a:t>都发生在此进程收到</a:t>
            </a:r>
            <a:r>
              <a:rPr lang="en-US" altLang="zh-CN" dirty="0"/>
              <a:t>marker</a:t>
            </a:r>
            <a:r>
              <a:rPr lang="zh-CN" altLang="en-US" dirty="0"/>
              <a:t>后，则</a:t>
            </a:r>
            <a:r>
              <a:rPr lang="en-US" altLang="zh-CN" dirty="0" err="1"/>
              <a:t>ej</a:t>
            </a:r>
            <a:r>
              <a:rPr lang="zh-CN" altLang="en-US" dirty="0"/>
              <a:t>也在</a:t>
            </a:r>
            <a:r>
              <a:rPr lang="en-US" altLang="zh-CN" dirty="0"/>
              <a:t>marker</a:t>
            </a:r>
            <a:r>
              <a:rPr lang="zh-CN" altLang="en-US" dirty="0"/>
              <a:t>后，故不被</a:t>
            </a:r>
            <a:r>
              <a:rPr lang="en-US" altLang="zh-CN" dirty="0" err="1"/>
              <a:t>pj</a:t>
            </a:r>
            <a:r>
              <a:rPr lang="zh-CN" altLang="en-US" dirty="0"/>
              <a:t>记录，矛盾。</a:t>
            </a:r>
            <a:endParaRPr lang="en-US" altLang="zh-CN" dirty="0"/>
          </a:p>
          <a:p>
            <a:endParaRPr lang="en-US" altLang="zh-CN" dirty="0"/>
          </a:p>
        </p:txBody>
      </p:sp>
      <p:sp>
        <p:nvSpPr>
          <p:cNvPr id="2" name="日期占位符 1">
            <a:extLst>
              <a:ext uri="{FF2B5EF4-FFF2-40B4-BE49-F238E27FC236}">
                <a16:creationId xmlns:a16="http://schemas.microsoft.com/office/drawing/2014/main" id="{AE879D50-EAB1-2F4F-9C98-D1AB927C35B1}"/>
              </a:ext>
            </a:extLst>
          </p:cNvPr>
          <p:cNvSpPr>
            <a:spLocks noGrp="1"/>
          </p:cNvSpPr>
          <p:nvPr>
            <p:ph type="dt" sz="half" idx="10"/>
          </p:nvPr>
        </p:nvSpPr>
        <p:spPr/>
        <p:txBody>
          <a:bodyPr/>
          <a:lstStyle/>
          <a:p>
            <a:pPr>
              <a:defRPr/>
            </a:pPr>
            <a:fld id="{8D151905-8210-CF4B-ABE9-D71E3A2CAD24}" type="datetime1">
              <a:rPr lang="zh-CN" altLang="en-US" smtClean="0"/>
              <a:t>2022/9/15</a:t>
            </a:fld>
            <a:endParaRPr lang="zh-CN" altLang="en-US"/>
          </a:p>
        </p:txBody>
      </p:sp>
      <p:sp>
        <p:nvSpPr>
          <p:cNvPr id="3" name="页脚占位符 2">
            <a:extLst>
              <a:ext uri="{FF2B5EF4-FFF2-40B4-BE49-F238E27FC236}">
                <a16:creationId xmlns:a16="http://schemas.microsoft.com/office/drawing/2014/main" id="{6C34657B-DE1E-AE46-9CE2-FB83F0B51398}"/>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C876FE9D-1360-234E-9B2A-D6EA32716486}"/>
              </a:ext>
            </a:extLst>
          </p:cNvPr>
          <p:cNvSpPr>
            <a:spLocks noGrp="1"/>
          </p:cNvSpPr>
          <p:nvPr>
            <p:ph type="sldNum" sz="quarter" idx="12"/>
          </p:nvPr>
        </p:nvSpPr>
        <p:spPr/>
        <p:txBody>
          <a:bodyPr/>
          <a:lstStyle/>
          <a:p>
            <a:pPr>
              <a:defRPr/>
            </a:pPr>
            <a:fld id="{5392737F-CB10-5A4E-975C-5930D278B01B}" type="slidenum">
              <a:rPr lang="zh-CN" altLang="en-US" smtClean="0"/>
              <a:pPr>
                <a:defRPr/>
              </a:pPr>
              <a:t>57</a:t>
            </a:fld>
            <a:endParaRPr lang="zh-CN" altLang="en-US"/>
          </a:p>
        </p:txBody>
      </p:sp>
      <p:cxnSp>
        <p:nvCxnSpPr>
          <p:cNvPr id="6" name="直线箭头连接符 5">
            <a:extLst>
              <a:ext uri="{FF2B5EF4-FFF2-40B4-BE49-F238E27FC236}">
                <a16:creationId xmlns:a16="http://schemas.microsoft.com/office/drawing/2014/main" id="{8166F8B6-0310-6044-891C-90CD7C03477B}"/>
              </a:ext>
            </a:extLst>
          </p:cNvPr>
          <p:cNvCxnSpPr>
            <a:cxnSpLocks/>
          </p:cNvCxnSpPr>
          <p:nvPr/>
        </p:nvCxnSpPr>
        <p:spPr>
          <a:xfrm>
            <a:off x="922474" y="5661248"/>
            <a:ext cx="77768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三角形 6">
            <a:extLst>
              <a:ext uri="{FF2B5EF4-FFF2-40B4-BE49-F238E27FC236}">
                <a16:creationId xmlns:a16="http://schemas.microsoft.com/office/drawing/2014/main" id="{26AC6EA6-88B7-F04A-93AC-930D09E13A4C}"/>
              </a:ext>
            </a:extLst>
          </p:cNvPr>
          <p:cNvSpPr/>
          <p:nvPr/>
        </p:nvSpPr>
        <p:spPr>
          <a:xfrm>
            <a:off x="2506650" y="5549171"/>
            <a:ext cx="144016" cy="2160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DDD0152A-5638-274C-B82F-BF9F80779DF2}"/>
              </a:ext>
            </a:extLst>
          </p:cNvPr>
          <p:cNvSpPr txBox="1"/>
          <p:nvPr/>
        </p:nvSpPr>
        <p:spPr>
          <a:xfrm>
            <a:off x="1850638" y="5157192"/>
            <a:ext cx="1456040" cy="369332"/>
          </a:xfrm>
          <a:prstGeom prst="rect">
            <a:avLst/>
          </a:prstGeom>
          <a:noFill/>
        </p:spPr>
        <p:txBody>
          <a:bodyPr wrap="square" rtlCol="0">
            <a:spAutoFit/>
          </a:bodyPr>
          <a:lstStyle/>
          <a:p>
            <a:r>
              <a:rPr kumimoji="1" lang="en-US" altLang="zh-CN" b="0" dirty="0" err="1"/>
              <a:t>Recv</a:t>
            </a:r>
            <a:r>
              <a:rPr kumimoji="1" lang="zh-CN" altLang="en-US" b="0" dirty="0"/>
              <a:t> </a:t>
            </a:r>
            <a:r>
              <a:rPr kumimoji="1" lang="en-US" altLang="zh-CN" b="0" dirty="0"/>
              <a:t>marker</a:t>
            </a:r>
            <a:endParaRPr kumimoji="1" lang="zh-CN" altLang="en-US" b="0" dirty="0"/>
          </a:p>
        </p:txBody>
      </p:sp>
      <p:sp>
        <p:nvSpPr>
          <p:cNvPr id="12" name="椭圆 11">
            <a:extLst>
              <a:ext uri="{FF2B5EF4-FFF2-40B4-BE49-F238E27FC236}">
                <a16:creationId xmlns:a16="http://schemas.microsoft.com/office/drawing/2014/main" id="{24726628-D06C-2B42-8B9B-D27C96AE4677}"/>
              </a:ext>
            </a:extLst>
          </p:cNvPr>
          <p:cNvSpPr/>
          <p:nvPr/>
        </p:nvSpPr>
        <p:spPr>
          <a:xfrm>
            <a:off x="3840513" y="5562030"/>
            <a:ext cx="213426" cy="214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DA639913-4B38-A44B-9466-982AC00EDC56}"/>
              </a:ext>
            </a:extLst>
          </p:cNvPr>
          <p:cNvSpPr txBox="1"/>
          <p:nvPr/>
        </p:nvSpPr>
        <p:spPr>
          <a:xfrm>
            <a:off x="3354866" y="5158434"/>
            <a:ext cx="1456040" cy="369332"/>
          </a:xfrm>
          <a:prstGeom prst="rect">
            <a:avLst/>
          </a:prstGeom>
          <a:noFill/>
        </p:spPr>
        <p:txBody>
          <a:bodyPr wrap="square" rtlCol="0">
            <a:spAutoFit/>
          </a:bodyPr>
          <a:lstStyle/>
          <a:p>
            <a:r>
              <a:rPr kumimoji="1" lang="en-US" altLang="zh-CN" b="0" dirty="0"/>
              <a:t>Save</a:t>
            </a:r>
            <a:r>
              <a:rPr kumimoji="1" lang="zh-CN" altLang="en-US" b="0" dirty="0"/>
              <a:t> </a:t>
            </a:r>
            <a:r>
              <a:rPr kumimoji="1" lang="en-US" altLang="zh-CN" b="0" dirty="0"/>
              <a:t>state</a:t>
            </a:r>
            <a:endParaRPr kumimoji="1" lang="zh-CN" altLang="en-US" b="0" dirty="0"/>
          </a:p>
        </p:txBody>
      </p:sp>
      <p:sp>
        <p:nvSpPr>
          <p:cNvPr id="14" name="三角形 13">
            <a:extLst>
              <a:ext uri="{FF2B5EF4-FFF2-40B4-BE49-F238E27FC236}">
                <a16:creationId xmlns:a16="http://schemas.microsoft.com/office/drawing/2014/main" id="{350EFACE-5385-2E4E-8D8B-A2E0B6F8B56D}"/>
              </a:ext>
            </a:extLst>
          </p:cNvPr>
          <p:cNvSpPr/>
          <p:nvPr/>
        </p:nvSpPr>
        <p:spPr>
          <a:xfrm rot="10800000">
            <a:off x="5826959" y="5549171"/>
            <a:ext cx="144016" cy="2160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98FF33A0-C62E-FE4E-8A1A-64DFDF2E0777}"/>
              </a:ext>
            </a:extLst>
          </p:cNvPr>
          <p:cNvSpPr txBox="1"/>
          <p:nvPr/>
        </p:nvSpPr>
        <p:spPr>
          <a:xfrm>
            <a:off x="5362429" y="5157192"/>
            <a:ext cx="1574587" cy="369332"/>
          </a:xfrm>
          <a:prstGeom prst="rect">
            <a:avLst/>
          </a:prstGeom>
          <a:noFill/>
        </p:spPr>
        <p:txBody>
          <a:bodyPr wrap="square" rtlCol="0">
            <a:spAutoFit/>
          </a:bodyPr>
          <a:lstStyle/>
          <a:p>
            <a:r>
              <a:rPr kumimoji="1" lang="en-US" altLang="zh-CN" b="0" dirty="0" err="1"/>
              <a:t>Bcast</a:t>
            </a:r>
            <a:r>
              <a:rPr kumimoji="1" lang="zh-CN" altLang="en-US" b="0" dirty="0"/>
              <a:t> </a:t>
            </a:r>
            <a:r>
              <a:rPr kumimoji="1" lang="en-US" altLang="zh-CN" b="0" dirty="0"/>
              <a:t>marker</a:t>
            </a:r>
            <a:endParaRPr kumimoji="1" lang="zh-CN" altLang="en-US" b="0" dirty="0"/>
          </a:p>
        </p:txBody>
      </p:sp>
      <p:sp>
        <p:nvSpPr>
          <p:cNvPr id="10" name="文本框 9">
            <a:extLst>
              <a:ext uri="{FF2B5EF4-FFF2-40B4-BE49-F238E27FC236}">
                <a16:creationId xmlns:a16="http://schemas.microsoft.com/office/drawing/2014/main" id="{7CEAED47-0853-CF4A-9E67-82D77348F8EB}"/>
              </a:ext>
            </a:extLst>
          </p:cNvPr>
          <p:cNvSpPr txBox="1"/>
          <p:nvPr/>
        </p:nvSpPr>
        <p:spPr>
          <a:xfrm>
            <a:off x="2711952" y="5795972"/>
            <a:ext cx="2470548" cy="369332"/>
          </a:xfrm>
          <a:prstGeom prst="rect">
            <a:avLst/>
          </a:prstGeom>
          <a:noFill/>
        </p:spPr>
        <p:txBody>
          <a:bodyPr wrap="none" rtlCol="0">
            <a:spAutoFit/>
          </a:bodyPr>
          <a:lstStyle/>
          <a:p>
            <a:r>
              <a:rPr kumimoji="1" lang="en-US" altLang="zh-CN" dirty="0"/>
              <a:t>Nothing</a:t>
            </a:r>
            <a:r>
              <a:rPr kumimoji="1" lang="zh-CN" altLang="en-US" dirty="0"/>
              <a:t> </a:t>
            </a:r>
            <a:r>
              <a:rPr kumimoji="1" lang="en-US" altLang="zh-CN" dirty="0"/>
              <a:t>in</a:t>
            </a:r>
            <a:r>
              <a:rPr kumimoji="1" lang="zh-CN" altLang="en-US" dirty="0"/>
              <a:t> </a:t>
            </a:r>
            <a:r>
              <a:rPr kumimoji="1" lang="en-US" altLang="zh-CN" dirty="0"/>
              <a:t>between</a:t>
            </a:r>
            <a:endParaRPr kumimoji="1" lang="zh-CN" altLang="en-US" dirty="0"/>
          </a:p>
        </p:txBody>
      </p:sp>
      <p:sp>
        <p:nvSpPr>
          <p:cNvPr id="17" name="六边形 16">
            <a:extLst>
              <a:ext uri="{FF2B5EF4-FFF2-40B4-BE49-F238E27FC236}">
                <a16:creationId xmlns:a16="http://schemas.microsoft.com/office/drawing/2014/main" id="{94A8A205-0406-7342-90BF-079A4D8269F2}"/>
              </a:ext>
            </a:extLst>
          </p:cNvPr>
          <p:cNvSpPr/>
          <p:nvPr/>
        </p:nvSpPr>
        <p:spPr>
          <a:xfrm>
            <a:off x="1840357" y="5622672"/>
            <a:ext cx="135632" cy="10651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六边形 17">
            <a:extLst>
              <a:ext uri="{FF2B5EF4-FFF2-40B4-BE49-F238E27FC236}">
                <a16:creationId xmlns:a16="http://schemas.microsoft.com/office/drawing/2014/main" id="{25E49937-AB70-1E4B-8DEB-9109F3B18AE1}"/>
              </a:ext>
            </a:extLst>
          </p:cNvPr>
          <p:cNvSpPr/>
          <p:nvPr/>
        </p:nvSpPr>
        <p:spPr>
          <a:xfrm>
            <a:off x="1389234" y="5620134"/>
            <a:ext cx="135632" cy="10651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5EED1956-8B24-1E4A-9295-384359A54E16}"/>
              </a:ext>
            </a:extLst>
          </p:cNvPr>
          <p:cNvSpPr txBox="1"/>
          <p:nvPr/>
        </p:nvSpPr>
        <p:spPr>
          <a:xfrm>
            <a:off x="755576" y="5795972"/>
            <a:ext cx="1579278" cy="369332"/>
          </a:xfrm>
          <a:prstGeom prst="rect">
            <a:avLst/>
          </a:prstGeom>
          <a:noFill/>
        </p:spPr>
        <p:txBody>
          <a:bodyPr wrap="none" rtlCol="0">
            <a:spAutoFit/>
          </a:bodyPr>
          <a:lstStyle/>
          <a:p>
            <a:r>
              <a:rPr kumimoji="1" lang="en-US" altLang="zh-CN" dirty="0"/>
              <a:t>All</a:t>
            </a:r>
            <a:r>
              <a:rPr kumimoji="1" lang="zh-CN" altLang="en-US" dirty="0"/>
              <a:t> </a:t>
            </a:r>
            <a:r>
              <a:rPr kumimoji="1" lang="en-US" altLang="zh-CN" dirty="0"/>
              <a:t>recorded</a:t>
            </a:r>
            <a:endParaRPr kumimoji="1" lang="zh-CN" altLang="en-US" dirty="0"/>
          </a:p>
        </p:txBody>
      </p:sp>
      <p:sp>
        <p:nvSpPr>
          <p:cNvPr id="20" name="六边形 19">
            <a:extLst>
              <a:ext uri="{FF2B5EF4-FFF2-40B4-BE49-F238E27FC236}">
                <a16:creationId xmlns:a16="http://schemas.microsoft.com/office/drawing/2014/main" id="{4EDA2AD8-01FF-4947-B075-325E5BAC995E}"/>
              </a:ext>
            </a:extLst>
          </p:cNvPr>
          <p:cNvSpPr/>
          <p:nvPr/>
        </p:nvSpPr>
        <p:spPr>
          <a:xfrm>
            <a:off x="7828499" y="5603923"/>
            <a:ext cx="135632" cy="10651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8573F80-0393-BB4A-B0F9-9982E34E305A}"/>
              </a:ext>
            </a:extLst>
          </p:cNvPr>
          <p:cNvSpPr txBox="1"/>
          <p:nvPr/>
        </p:nvSpPr>
        <p:spPr>
          <a:xfrm>
            <a:off x="7659812" y="5795972"/>
            <a:ext cx="391454" cy="369332"/>
          </a:xfrm>
          <a:prstGeom prst="rect">
            <a:avLst/>
          </a:prstGeom>
          <a:noFill/>
        </p:spPr>
        <p:txBody>
          <a:bodyPr wrap="none" rtlCol="0">
            <a:spAutoFit/>
          </a:bodyPr>
          <a:lstStyle/>
          <a:p>
            <a:r>
              <a:rPr kumimoji="1" lang="en-US" altLang="zh-CN" dirty="0" err="1"/>
              <a:t>ei</a:t>
            </a:r>
            <a:endParaRPr kumimoji="1" lang="zh-CN" altLang="en-US" dirty="0"/>
          </a:p>
        </p:txBody>
      </p:sp>
      <p:sp>
        <p:nvSpPr>
          <p:cNvPr id="24" name="三角形 23">
            <a:extLst>
              <a:ext uri="{FF2B5EF4-FFF2-40B4-BE49-F238E27FC236}">
                <a16:creationId xmlns:a16="http://schemas.microsoft.com/office/drawing/2014/main" id="{4D344D7B-B48A-5F40-9580-A7A2F7D45E9F}"/>
              </a:ext>
            </a:extLst>
          </p:cNvPr>
          <p:cNvSpPr/>
          <p:nvPr/>
        </p:nvSpPr>
        <p:spPr>
          <a:xfrm rot="10800000">
            <a:off x="6005707" y="5549171"/>
            <a:ext cx="144016" cy="2160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三角形 24">
            <a:extLst>
              <a:ext uri="{FF2B5EF4-FFF2-40B4-BE49-F238E27FC236}">
                <a16:creationId xmlns:a16="http://schemas.microsoft.com/office/drawing/2014/main" id="{FD975C93-FF01-304C-8EAD-D864FC504B41}"/>
              </a:ext>
            </a:extLst>
          </p:cNvPr>
          <p:cNvSpPr/>
          <p:nvPr/>
        </p:nvSpPr>
        <p:spPr>
          <a:xfrm rot="10800000">
            <a:off x="6184455" y="5549171"/>
            <a:ext cx="144016" cy="2160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三角形 25">
            <a:extLst>
              <a:ext uri="{FF2B5EF4-FFF2-40B4-BE49-F238E27FC236}">
                <a16:creationId xmlns:a16="http://schemas.microsoft.com/office/drawing/2014/main" id="{F54D5436-0EF4-8445-84B0-2CC7EED8F773}"/>
              </a:ext>
            </a:extLst>
          </p:cNvPr>
          <p:cNvSpPr/>
          <p:nvPr/>
        </p:nvSpPr>
        <p:spPr>
          <a:xfrm rot="10800000">
            <a:off x="6363202" y="5549171"/>
            <a:ext cx="144016" cy="2160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531E450E-0CFB-A043-9E04-F7C496D65596}"/>
              </a:ext>
            </a:extLst>
          </p:cNvPr>
          <p:cNvSpPr txBox="1"/>
          <p:nvPr/>
        </p:nvSpPr>
        <p:spPr>
          <a:xfrm>
            <a:off x="5325490" y="5795972"/>
            <a:ext cx="1402948" cy="369332"/>
          </a:xfrm>
          <a:prstGeom prst="rect">
            <a:avLst/>
          </a:prstGeom>
          <a:noFill/>
        </p:spPr>
        <p:txBody>
          <a:bodyPr wrap="none" rtlCol="0">
            <a:spAutoFit/>
          </a:bodyPr>
          <a:lstStyle/>
          <a:p>
            <a:r>
              <a:rPr kumimoji="1" lang="en-US" altLang="zh-CN" dirty="0"/>
              <a:t>All</a:t>
            </a:r>
            <a:r>
              <a:rPr kumimoji="1" lang="zh-CN" altLang="en-US" dirty="0"/>
              <a:t> </a:t>
            </a:r>
            <a:r>
              <a:rPr kumimoji="1" lang="en-US" altLang="zh-CN" dirty="0"/>
              <a:t>flushed</a:t>
            </a:r>
            <a:endParaRPr kumimoji="1"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19DB23-986F-3B44-8524-90ABCDEDE992}"/>
              </a:ext>
            </a:extLst>
          </p:cNvPr>
          <p:cNvSpPr>
            <a:spLocks noGrp="1"/>
          </p:cNvSpPr>
          <p:nvPr>
            <p:ph type="title"/>
          </p:nvPr>
        </p:nvSpPr>
        <p:spPr/>
        <p:txBody>
          <a:bodyPr/>
          <a:lstStyle/>
          <a:p>
            <a:r>
              <a:rPr kumimoji="1" lang="en-US" altLang="zh-CN" dirty="0"/>
              <a:t>Another</a:t>
            </a:r>
            <a:r>
              <a:rPr kumimoji="1" lang="zh-CN" altLang="en-US" dirty="0"/>
              <a:t> </a:t>
            </a:r>
            <a:r>
              <a:rPr kumimoji="1" lang="en-US" altLang="zh-CN" dirty="0"/>
              <a:t>Example</a:t>
            </a:r>
            <a:endParaRPr kumimoji="1" lang="zh-CN" altLang="en-US" dirty="0"/>
          </a:p>
        </p:txBody>
      </p:sp>
      <p:sp>
        <p:nvSpPr>
          <p:cNvPr id="4" name="日期占位符 3">
            <a:extLst>
              <a:ext uri="{FF2B5EF4-FFF2-40B4-BE49-F238E27FC236}">
                <a16:creationId xmlns:a16="http://schemas.microsoft.com/office/drawing/2014/main" id="{EB1F5B16-A208-EC4E-A3CA-7FE32AB9256B}"/>
              </a:ext>
            </a:extLst>
          </p:cNvPr>
          <p:cNvSpPr>
            <a:spLocks noGrp="1"/>
          </p:cNvSpPr>
          <p:nvPr>
            <p:ph type="dt" sz="half" idx="10"/>
          </p:nvPr>
        </p:nvSpPr>
        <p:spPr/>
        <p:txBody>
          <a:bodyPr/>
          <a:lstStyle/>
          <a:p>
            <a:pPr>
              <a:defRPr/>
            </a:pPr>
            <a:fld id="{1EE75D47-D270-2A40-944C-FA6FBA231C55}" type="datetime1">
              <a:rPr lang="zh-CN" altLang="en-US" smtClean="0"/>
              <a:t>2022/9/15</a:t>
            </a:fld>
            <a:endParaRPr lang="zh-CN" altLang="en-US"/>
          </a:p>
        </p:txBody>
      </p:sp>
      <p:sp>
        <p:nvSpPr>
          <p:cNvPr id="5" name="页脚占位符 4">
            <a:extLst>
              <a:ext uri="{FF2B5EF4-FFF2-40B4-BE49-F238E27FC236}">
                <a16:creationId xmlns:a16="http://schemas.microsoft.com/office/drawing/2014/main" id="{0C0AD91B-CDE2-9849-BEFE-2179645F11F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65D3CA73-8EFD-8541-AE02-B7D3A19E37CB}"/>
              </a:ext>
            </a:extLst>
          </p:cNvPr>
          <p:cNvSpPr>
            <a:spLocks noGrp="1"/>
          </p:cNvSpPr>
          <p:nvPr>
            <p:ph type="sldNum" sz="quarter" idx="12"/>
          </p:nvPr>
        </p:nvSpPr>
        <p:spPr/>
        <p:txBody>
          <a:bodyPr/>
          <a:lstStyle/>
          <a:p>
            <a:pPr>
              <a:defRPr/>
            </a:pPr>
            <a:fld id="{5392737F-CB10-5A4E-975C-5930D278B01B}" type="slidenum">
              <a:rPr lang="zh-CN" altLang="en-US" smtClean="0"/>
              <a:pPr>
                <a:defRPr/>
              </a:pPr>
              <a:t>58</a:t>
            </a:fld>
            <a:endParaRPr lang="zh-CN" altLang="en-US"/>
          </a:p>
        </p:txBody>
      </p:sp>
      <p:pic>
        <p:nvPicPr>
          <p:cNvPr id="7" name="图片 6">
            <a:extLst>
              <a:ext uri="{FF2B5EF4-FFF2-40B4-BE49-F238E27FC236}">
                <a16:creationId xmlns:a16="http://schemas.microsoft.com/office/drawing/2014/main" id="{AA264D3F-C70E-3F42-888B-20291BA34A7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56792"/>
            <a:ext cx="9144000" cy="4342561"/>
          </a:xfrm>
          <a:prstGeom prst="rect">
            <a:avLst/>
          </a:prstGeom>
        </p:spPr>
      </p:pic>
    </p:spTree>
    <p:extLst>
      <p:ext uri="{BB962C8B-B14F-4D97-AF65-F5344CB8AC3E}">
        <p14:creationId xmlns:p14="http://schemas.microsoft.com/office/powerpoint/2010/main" val="24307397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3200AB-F19A-E847-B369-8210257026E0}"/>
              </a:ext>
            </a:extLst>
          </p:cNvPr>
          <p:cNvSpPr>
            <a:spLocks noGrp="1"/>
          </p:cNvSpPr>
          <p:nvPr>
            <p:ph type="title"/>
          </p:nvPr>
        </p:nvSpPr>
        <p:spPr/>
        <p:txBody>
          <a:bodyPr/>
          <a:lstStyle/>
          <a:p>
            <a:r>
              <a:rPr kumimoji="1" lang="en-US" altLang="zh-CN" dirty="0"/>
              <a:t>Start</a:t>
            </a:r>
            <a:endParaRPr kumimoji="1" lang="zh-CN" altLang="en-US" dirty="0"/>
          </a:p>
        </p:txBody>
      </p:sp>
      <p:sp>
        <p:nvSpPr>
          <p:cNvPr id="3" name="日期占位符 2">
            <a:extLst>
              <a:ext uri="{FF2B5EF4-FFF2-40B4-BE49-F238E27FC236}">
                <a16:creationId xmlns:a16="http://schemas.microsoft.com/office/drawing/2014/main" id="{6A78F256-A8AE-DD41-A346-3B2BF11C774F}"/>
              </a:ext>
            </a:extLst>
          </p:cNvPr>
          <p:cNvSpPr>
            <a:spLocks noGrp="1"/>
          </p:cNvSpPr>
          <p:nvPr>
            <p:ph type="dt" sz="half" idx="10"/>
          </p:nvPr>
        </p:nvSpPr>
        <p:spPr/>
        <p:txBody>
          <a:bodyPr/>
          <a:lstStyle/>
          <a:p>
            <a:pPr>
              <a:defRPr/>
            </a:pPr>
            <a:fld id="{5CF2DD17-4D61-7849-880A-EBA09286983D}" type="datetime1">
              <a:rPr lang="zh-CN" altLang="en-US" smtClean="0"/>
              <a:t>2022/9/15</a:t>
            </a:fld>
            <a:endParaRPr lang="zh-CN" altLang="en-US"/>
          </a:p>
        </p:txBody>
      </p:sp>
      <p:sp>
        <p:nvSpPr>
          <p:cNvPr id="4" name="页脚占位符 3">
            <a:extLst>
              <a:ext uri="{FF2B5EF4-FFF2-40B4-BE49-F238E27FC236}">
                <a16:creationId xmlns:a16="http://schemas.microsoft.com/office/drawing/2014/main" id="{3A35ADE2-9D48-E34E-8886-398850C7C21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5" name="灯片编号占位符 4">
            <a:extLst>
              <a:ext uri="{FF2B5EF4-FFF2-40B4-BE49-F238E27FC236}">
                <a16:creationId xmlns:a16="http://schemas.microsoft.com/office/drawing/2014/main" id="{E9E80F66-4212-6241-8FF9-E8E79DAD211F}"/>
              </a:ext>
            </a:extLst>
          </p:cNvPr>
          <p:cNvSpPr>
            <a:spLocks noGrp="1"/>
          </p:cNvSpPr>
          <p:nvPr>
            <p:ph type="sldNum" sz="quarter" idx="12"/>
          </p:nvPr>
        </p:nvSpPr>
        <p:spPr/>
        <p:txBody>
          <a:bodyPr/>
          <a:lstStyle/>
          <a:p>
            <a:pPr>
              <a:defRPr/>
            </a:pPr>
            <a:fld id="{ACF43632-D9B7-2543-BD21-C639F23BBE77}" type="slidenum">
              <a:rPr lang="zh-CN" altLang="en-US" smtClean="0"/>
              <a:pPr>
                <a:defRPr/>
              </a:pPr>
              <a:t>59</a:t>
            </a:fld>
            <a:endParaRPr lang="zh-CN" altLang="en-US"/>
          </a:p>
        </p:txBody>
      </p:sp>
      <p:pic>
        <p:nvPicPr>
          <p:cNvPr id="6" name="图片 5">
            <a:extLst>
              <a:ext uri="{FF2B5EF4-FFF2-40B4-BE49-F238E27FC236}">
                <a16:creationId xmlns:a16="http://schemas.microsoft.com/office/drawing/2014/main" id="{BB256F68-1503-7043-B7E2-15452475D9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51313"/>
            <a:ext cx="9144000" cy="4823824"/>
          </a:xfrm>
          <a:prstGeom prst="rect">
            <a:avLst/>
          </a:prstGeom>
        </p:spPr>
      </p:pic>
    </p:spTree>
    <p:extLst>
      <p:ext uri="{BB962C8B-B14F-4D97-AF65-F5344CB8AC3E}">
        <p14:creationId xmlns:p14="http://schemas.microsoft.com/office/powerpoint/2010/main" val="2006543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C036107A-57F3-7D4C-8937-293642B3EB7E}"/>
              </a:ext>
            </a:extLst>
          </p:cNvPr>
          <p:cNvSpPr>
            <a:spLocks noGrp="1" noChangeArrowheads="1"/>
          </p:cNvSpPr>
          <p:nvPr>
            <p:ph type="title"/>
          </p:nvPr>
        </p:nvSpPr>
        <p:spPr>
          <a:xfrm>
            <a:off x="628650" y="0"/>
            <a:ext cx="7588250" cy="928688"/>
          </a:xfrm>
        </p:spPr>
        <p:txBody>
          <a:bodyPr/>
          <a:lstStyle/>
          <a:p>
            <a:r>
              <a:rPr lang="zh-CN" altLang="en-US"/>
              <a:t>时钟、事件和进程状态</a:t>
            </a:r>
          </a:p>
        </p:txBody>
      </p:sp>
      <p:sp>
        <p:nvSpPr>
          <p:cNvPr id="22530" name="内容占位符 3">
            <a:extLst>
              <a:ext uri="{FF2B5EF4-FFF2-40B4-BE49-F238E27FC236}">
                <a16:creationId xmlns:a16="http://schemas.microsoft.com/office/drawing/2014/main" id="{683C4B95-061F-FB4F-8A97-CE4007F2BDAF}"/>
              </a:ext>
            </a:extLst>
          </p:cNvPr>
          <p:cNvSpPr>
            <a:spLocks noGrp="1" noChangeArrowheads="1"/>
          </p:cNvSpPr>
          <p:nvPr>
            <p:ph idx="1"/>
          </p:nvPr>
        </p:nvSpPr>
        <p:spPr/>
        <p:txBody>
          <a:bodyPr/>
          <a:lstStyle/>
          <a:p>
            <a:r>
              <a:rPr lang="zh-CN" altLang="en-US"/>
              <a:t>假设</a:t>
            </a:r>
          </a:p>
          <a:p>
            <a:pPr lvl="1"/>
            <a:r>
              <a:rPr lang="zh-CN" altLang="en-US"/>
              <a:t>每个进程在单处理器上执行</a:t>
            </a:r>
          </a:p>
          <a:p>
            <a:pPr lvl="1"/>
            <a:r>
              <a:rPr lang="zh-CN" altLang="en-US"/>
              <a:t>处理器之间不共享内存</a:t>
            </a:r>
          </a:p>
          <a:p>
            <a:pPr lvl="1"/>
            <a:r>
              <a:rPr lang="zh-CN" altLang="en-US"/>
              <a:t>进程之间仅能通过消息进行通信</a:t>
            </a:r>
          </a:p>
          <a:p>
            <a:r>
              <a:rPr lang="zh-CN" altLang="en-US"/>
              <a:t>进程状态</a:t>
            </a:r>
          </a:p>
          <a:p>
            <a:pPr lvl="1"/>
            <a:r>
              <a:rPr lang="zh-CN" altLang="en-US"/>
              <a:t>所有变量的值</a:t>
            </a:r>
          </a:p>
          <a:p>
            <a:pPr lvl="1"/>
            <a:r>
              <a:rPr lang="zh-CN" altLang="en-US"/>
              <a:t>相关的本地操作系统环境中的对象的值</a:t>
            </a:r>
          </a:p>
          <a:p>
            <a:r>
              <a:rPr lang="zh-CN" altLang="en-US"/>
              <a:t>事件</a:t>
            </a:r>
          </a:p>
          <a:p>
            <a:pPr lvl="1"/>
            <a:r>
              <a:rPr lang="zh-CN" altLang="en-US"/>
              <a:t>定义：一个通信动作或进程状态转换动作</a:t>
            </a:r>
          </a:p>
          <a:p>
            <a:pPr lvl="1"/>
            <a:r>
              <a:rPr lang="zh-CN" altLang="en-US"/>
              <a:t>进程历史：在进程中发生的一系列事件，按发生在先排序，即</a:t>
            </a:r>
          </a:p>
          <a:p>
            <a:pPr lvl="1"/>
            <a:endParaRPr lang="en-US" altLang="zh-CN"/>
          </a:p>
          <a:p>
            <a:endParaRPr lang="zh-CN" altLang="en-US"/>
          </a:p>
        </p:txBody>
      </p:sp>
      <p:sp>
        <p:nvSpPr>
          <p:cNvPr id="22531" name="Rectangle 3">
            <a:extLst>
              <a:ext uri="{FF2B5EF4-FFF2-40B4-BE49-F238E27FC236}">
                <a16:creationId xmlns:a16="http://schemas.microsoft.com/office/drawing/2014/main" id="{C9BBFDC8-CD24-0648-AD79-22940CB6B7E2}"/>
              </a:ext>
            </a:extLst>
          </p:cNvPr>
          <p:cNvSpPr txBox="1">
            <a:spLocks noChangeArrowheads="1"/>
          </p:cNvSpPr>
          <p:nvPr/>
        </p:nvSpPr>
        <p:spPr bwMode="auto">
          <a:xfrm>
            <a:off x="971550" y="1916113"/>
            <a:ext cx="7345363"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685800" indent="-22860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lvl="1" eaLnBrk="1" hangingPunct="1">
              <a:lnSpc>
                <a:spcPct val="90000"/>
              </a:lnSpc>
            </a:pPr>
            <a:endParaRPr lang="en-US" altLang="zh-CN" b="0">
              <a:solidFill>
                <a:schemeClr val="folHlink"/>
              </a:solidFill>
              <a:latin typeface="Times New Roman" panose="02020603050405020304" pitchFamily="18" charset="0"/>
            </a:endParaRPr>
          </a:p>
        </p:txBody>
      </p:sp>
      <p:graphicFrame>
        <p:nvGraphicFramePr>
          <p:cNvPr id="22532" name="Object 4">
            <a:extLst>
              <a:ext uri="{FF2B5EF4-FFF2-40B4-BE49-F238E27FC236}">
                <a16:creationId xmlns:a16="http://schemas.microsoft.com/office/drawing/2014/main" id="{772F6316-425F-CD46-B3C9-DA363DE93DB7}"/>
              </a:ext>
            </a:extLst>
          </p:cNvPr>
          <p:cNvGraphicFramePr>
            <a:graphicFrameLocks noChangeAspect="1"/>
          </p:cNvGraphicFramePr>
          <p:nvPr>
            <p:extLst>
              <p:ext uri="{D42A27DB-BD31-4B8C-83A1-F6EECF244321}">
                <p14:modId xmlns:p14="http://schemas.microsoft.com/office/powerpoint/2010/main" val="4151485899"/>
              </p:ext>
            </p:extLst>
          </p:nvPr>
        </p:nvGraphicFramePr>
        <p:xfrm>
          <a:off x="2627313" y="5438675"/>
          <a:ext cx="2879725" cy="582613"/>
        </p:xfrm>
        <a:graphic>
          <a:graphicData uri="http://schemas.openxmlformats.org/presentationml/2006/ole">
            <mc:AlternateContent xmlns:mc="http://schemas.openxmlformats.org/markup-compatibility/2006">
              <mc:Choice xmlns:v="urn:schemas-microsoft-com:vml" Requires="v">
                <p:oleObj name="公式" r:id="rId2" imgW="23114000" imgH="4686300" progId="Equation.3">
                  <p:embed/>
                </p:oleObj>
              </mc:Choice>
              <mc:Fallback>
                <p:oleObj name="公式" r:id="rId2" imgW="23114000" imgH="46863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5438675"/>
                        <a:ext cx="2879725"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736DF917-24DC-3343-B166-B9C277B43EB2}"/>
              </a:ext>
            </a:extLst>
          </p:cNvPr>
          <p:cNvSpPr>
            <a:spLocks noGrp="1"/>
          </p:cNvSpPr>
          <p:nvPr>
            <p:ph type="dt" sz="half" idx="10"/>
          </p:nvPr>
        </p:nvSpPr>
        <p:spPr/>
        <p:txBody>
          <a:bodyPr/>
          <a:lstStyle/>
          <a:p>
            <a:pPr>
              <a:defRPr/>
            </a:pPr>
            <a:fld id="{20778C48-AB65-EB4E-9CF1-C70B3786C472}" type="datetime1">
              <a:rPr lang="zh-CN" altLang="en-US" smtClean="0"/>
              <a:t>2022/9/15</a:t>
            </a:fld>
            <a:endParaRPr lang="zh-CN" altLang="en-US"/>
          </a:p>
        </p:txBody>
      </p:sp>
      <p:sp>
        <p:nvSpPr>
          <p:cNvPr id="3" name="页脚占位符 2">
            <a:extLst>
              <a:ext uri="{FF2B5EF4-FFF2-40B4-BE49-F238E27FC236}">
                <a16:creationId xmlns:a16="http://schemas.microsoft.com/office/drawing/2014/main" id="{4A87070E-82C7-F64F-980E-EF859A0B2469}"/>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05EE9CB9-0478-1B4E-BDC7-889038AF6C91}"/>
              </a:ext>
            </a:extLst>
          </p:cNvPr>
          <p:cNvSpPr>
            <a:spLocks noGrp="1"/>
          </p:cNvSpPr>
          <p:nvPr>
            <p:ph type="sldNum" sz="quarter" idx="12"/>
          </p:nvPr>
        </p:nvSpPr>
        <p:spPr/>
        <p:txBody>
          <a:bodyPr/>
          <a:lstStyle/>
          <a:p>
            <a:pPr>
              <a:defRPr/>
            </a:pPr>
            <a:fld id="{5392737F-CB10-5A4E-975C-5930D278B01B}" type="slidenum">
              <a:rPr lang="zh-CN" altLang="en-US" smtClean="0"/>
              <a:pPr>
                <a:defRPr/>
              </a:pPr>
              <a:t>6</a:t>
            </a:fld>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EA66C-CE7D-BC40-AAC4-FDC618D264A3}"/>
              </a:ext>
            </a:extLst>
          </p:cNvPr>
          <p:cNvSpPr>
            <a:spLocks noGrp="1"/>
          </p:cNvSpPr>
          <p:nvPr>
            <p:ph type="title"/>
          </p:nvPr>
        </p:nvSpPr>
        <p:spPr/>
        <p:txBody>
          <a:bodyPr/>
          <a:lstStyle/>
          <a:p>
            <a:endParaRPr kumimoji="1" lang="zh-CN" altLang="en-US"/>
          </a:p>
        </p:txBody>
      </p:sp>
      <p:sp>
        <p:nvSpPr>
          <p:cNvPr id="3" name="日期占位符 2">
            <a:extLst>
              <a:ext uri="{FF2B5EF4-FFF2-40B4-BE49-F238E27FC236}">
                <a16:creationId xmlns:a16="http://schemas.microsoft.com/office/drawing/2014/main" id="{BDE92D4F-3954-BD4F-80C0-E9E376B1FD3A}"/>
              </a:ext>
            </a:extLst>
          </p:cNvPr>
          <p:cNvSpPr>
            <a:spLocks noGrp="1"/>
          </p:cNvSpPr>
          <p:nvPr>
            <p:ph type="dt" sz="half" idx="10"/>
          </p:nvPr>
        </p:nvSpPr>
        <p:spPr/>
        <p:txBody>
          <a:bodyPr/>
          <a:lstStyle/>
          <a:p>
            <a:pPr>
              <a:defRPr/>
            </a:pPr>
            <a:fld id="{D23338BA-BFCF-D042-8164-5B682C050B34}" type="datetime1">
              <a:rPr lang="zh-CN" altLang="en-US" smtClean="0"/>
              <a:t>2022/9/15</a:t>
            </a:fld>
            <a:endParaRPr lang="zh-CN" altLang="en-US"/>
          </a:p>
        </p:txBody>
      </p:sp>
      <p:sp>
        <p:nvSpPr>
          <p:cNvPr id="4" name="页脚占位符 3">
            <a:extLst>
              <a:ext uri="{FF2B5EF4-FFF2-40B4-BE49-F238E27FC236}">
                <a16:creationId xmlns:a16="http://schemas.microsoft.com/office/drawing/2014/main" id="{93FA5BBF-0293-484C-8CA2-FEA8623C8FE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5" name="灯片编号占位符 4">
            <a:extLst>
              <a:ext uri="{FF2B5EF4-FFF2-40B4-BE49-F238E27FC236}">
                <a16:creationId xmlns:a16="http://schemas.microsoft.com/office/drawing/2014/main" id="{B34E7DED-45AB-8244-BE19-D9490BB9C715}"/>
              </a:ext>
            </a:extLst>
          </p:cNvPr>
          <p:cNvSpPr>
            <a:spLocks noGrp="1"/>
          </p:cNvSpPr>
          <p:nvPr>
            <p:ph type="sldNum" sz="quarter" idx="12"/>
          </p:nvPr>
        </p:nvSpPr>
        <p:spPr/>
        <p:txBody>
          <a:bodyPr/>
          <a:lstStyle/>
          <a:p>
            <a:pPr>
              <a:defRPr/>
            </a:pPr>
            <a:fld id="{ACF43632-D9B7-2543-BD21-C639F23BBE77}" type="slidenum">
              <a:rPr lang="zh-CN" altLang="en-US" smtClean="0"/>
              <a:pPr>
                <a:defRPr/>
              </a:pPr>
              <a:t>60</a:t>
            </a:fld>
            <a:endParaRPr lang="zh-CN" altLang="en-US"/>
          </a:p>
        </p:txBody>
      </p:sp>
      <p:pic>
        <p:nvPicPr>
          <p:cNvPr id="6" name="图片 5">
            <a:extLst>
              <a:ext uri="{FF2B5EF4-FFF2-40B4-BE49-F238E27FC236}">
                <a16:creationId xmlns:a16="http://schemas.microsoft.com/office/drawing/2014/main" id="{2E248B42-4C5A-AA4C-9047-E53542782AD2}"/>
              </a:ext>
            </a:extLst>
          </p:cNvPr>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0" y="1021762"/>
            <a:ext cx="9144000" cy="5215550"/>
          </a:xfrm>
          <a:prstGeom prst="rect">
            <a:avLst/>
          </a:prstGeom>
        </p:spPr>
      </p:pic>
    </p:spTree>
    <p:extLst>
      <p:ext uri="{BB962C8B-B14F-4D97-AF65-F5344CB8AC3E}">
        <p14:creationId xmlns:p14="http://schemas.microsoft.com/office/powerpoint/2010/main" val="15426583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849498-AE7A-0543-833D-6264447C5F1E}"/>
              </a:ext>
            </a:extLst>
          </p:cNvPr>
          <p:cNvSpPr>
            <a:spLocks noGrp="1"/>
          </p:cNvSpPr>
          <p:nvPr>
            <p:ph type="title"/>
          </p:nvPr>
        </p:nvSpPr>
        <p:spPr/>
        <p:txBody>
          <a:bodyPr/>
          <a:lstStyle/>
          <a:p>
            <a:endParaRPr kumimoji="1" lang="zh-CN" altLang="en-US"/>
          </a:p>
        </p:txBody>
      </p:sp>
      <p:sp>
        <p:nvSpPr>
          <p:cNvPr id="3" name="日期占位符 2">
            <a:extLst>
              <a:ext uri="{FF2B5EF4-FFF2-40B4-BE49-F238E27FC236}">
                <a16:creationId xmlns:a16="http://schemas.microsoft.com/office/drawing/2014/main" id="{82F9F403-9CA5-2A4D-8B3B-776F999B2AEC}"/>
              </a:ext>
            </a:extLst>
          </p:cNvPr>
          <p:cNvSpPr>
            <a:spLocks noGrp="1"/>
          </p:cNvSpPr>
          <p:nvPr>
            <p:ph type="dt" sz="half" idx="10"/>
          </p:nvPr>
        </p:nvSpPr>
        <p:spPr/>
        <p:txBody>
          <a:bodyPr/>
          <a:lstStyle/>
          <a:p>
            <a:pPr>
              <a:defRPr/>
            </a:pPr>
            <a:fld id="{5E9DB654-F55A-4F49-8F59-7AC332E8E52D}" type="datetime1">
              <a:rPr lang="zh-CN" altLang="en-US" smtClean="0"/>
              <a:t>2022/9/15</a:t>
            </a:fld>
            <a:endParaRPr lang="zh-CN" altLang="en-US"/>
          </a:p>
        </p:txBody>
      </p:sp>
      <p:sp>
        <p:nvSpPr>
          <p:cNvPr id="4" name="页脚占位符 3">
            <a:extLst>
              <a:ext uri="{FF2B5EF4-FFF2-40B4-BE49-F238E27FC236}">
                <a16:creationId xmlns:a16="http://schemas.microsoft.com/office/drawing/2014/main" id="{8AE9B1E9-B32F-0249-8A8A-7B3071E2BA93}"/>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5" name="灯片编号占位符 4">
            <a:extLst>
              <a:ext uri="{FF2B5EF4-FFF2-40B4-BE49-F238E27FC236}">
                <a16:creationId xmlns:a16="http://schemas.microsoft.com/office/drawing/2014/main" id="{95FEEE05-0DBB-9845-877E-87D684480E97}"/>
              </a:ext>
            </a:extLst>
          </p:cNvPr>
          <p:cNvSpPr>
            <a:spLocks noGrp="1"/>
          </p:cNvSpPr>
          <p:nvPr>
            <p:ph type="sldNum" sz="quarter" idx="12"/>
          </p:nvPr>
        </p:nvSpPr>
        <p:spPr/>
        <p:txBody>
          <a:bodyPr/>
          <a:lstStyle/>
          <a:p>
            <a:pPr>
              <a:defRPr/>
            </a:pPr>
            <a:fld id="{ACF43632-D9B7-2543-BD21-C639F23BBE77}" type="slidenum">
              <a:rPr lang="zh-CN" altLang="en-US" smtClean="0"/>
              <a:pPr>
                <a:defRPr/>
              </a:pPr>
              <a:t>61</a:t>
            </a:fld>
            <a:endParaRPr lang="zh-CN" altLang="en-US"/>
          </a:p>
        </p:txBody>
      </p:sp>
      <p:pic>
        <p:nvPicPr>
          <p:cNvPr id="6" name="图片 5">
            <a:extLst>
              <a:ext uri="{FF2B5EF4-FFF2-40B4-BE49-F238E27FC236}">
                <a16:creationId xmlns:a16="http://schemas.microsoft.com/office/drawing/2014/main" id="{7A84F734-B034-1B49-8C18-32A7E5A016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26377"/>
            <a:ext cx="9144000" cy="4454482"/>
          </a:xfrm>
          <a:prstGeom prst="rect">
            <a:avLst/>
          </a:prstGeom>
        </p:spPr>
      </p:pic>
    </p:spTree>
    <p:extLst>
      <p:ext uri="{BB962C8B-B14F-4D97-AF65-F5344CB8AC3E}">
        <p14:creationId xmlns:p14="http://schemas.microsoft.com/office/powerpoint/2010/main" val="1688924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ECFE8-71E7-6449-8A22-5EDD6249AC7B}"/>
              </a:ext>
            </a:extLst>
          </p:cNvPr>
          <p:cNvSpPr>
            <a:spLocks noGrp="1"/>
          </p:cNvSpPr>
          <p:nvPr>
            <p:ph type="title"/>
          </p:nvPr>
        </p:nvSpPr>
        <p:spPr/>
        <p:txBody>
          <a:bodyPr/>
          <a:lstStyle/>
          <a:p>
            <a:endParaRPr kumimoji="1" lang="zh-CN" altLang="en-US"/>
          </a:p>
        </p:txBody>
      </p:sp>
      <p:sp>
        <p:nvSpPr>
          <p:cNvPr id="3" name="日期占位符 2">
            <a:extLst>
              <a:ext uri="{FF2B5EF4-FFF2-40B4-BE49-F238E27FC236}">
                <a16:creationId xmlns:a16="http://schemas.microsoft.com/office/drawing/2014/main" id="{A9E96593-2955-C746-802D-42203F84E433}"/>
              </a:ext>
            </a:extLst>
          </p:cNvPr>
          <p:cNvSpPr>
            <a:spLocks noGrp="1"/>
          </p:cNvSpPr>
          <p:nvPr>
            <p:ph type="dt" sz="half" idx="10"/>
          </p:nvPr>
        </p:nvSpPr>
        <p:spPr/>
        <p:txBody>
          <a:bodyPr/>
          <a:lstStyle/>
          <a:p>
            <a:pPr>
              <a:defRPr/>
            </a:pPr>
            <a:fld id="{5329D174-699F-C44B-AAEE-1892CE1C72CB}" type="datetime1">
              <a:rPr lang="zh-CN" altLang="en-US" smtClean="0"/>
              <a:t>2022/9/15</a:t>
            </a:fld>
            <a:endParaRPr lang="zh-CN" altLang="en-US"/>
          </a:p>
        </p:txBody>
      </p:sp>
      <p:sp>
        <p:nvSpPr>
          <p:cNvPr id="4" name="页脚占位符 3">
            <a:extLst>
              <a:ext uri="{FF2B5EF4-FFF2-40B4-BE49-F238E27FC236}">
                <a16:creationId xmlns:a16="http://schemas.microsoft.com/office/drawing/2014/main" id="{C6C1A5FF-D404-2246-9517-981DD37D916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5" name="灯片编号占位符 4">
            <a:extLst>
              <a:ext uri="{FF2B5EF4-FFF2-40B4-BE49-F238E27FC236}">
                <a16:creationId xmlns:a16="http://schemas.microsoft.com/office/drawing/2014/main" id="{C27CF052-45FC-6843-BD59-72D6763F29B9}"/>
              </a:ext>
            </a:extLst>
          </p:cNvPr>
          <p:cNvSpPr>
            <a:spLocks noGrp="1"/>
          </p:cNvSpPr>
          <p:nvPr>
            <p:ph type="sldNum" sz="quarter" idx="12"/>
          </p:nvPr>
        </p:nvSpPr>
        <p:spPr/>
        <p:txBody>
          <a:bodyPr/>
          <a:lstStyle/>
          <a:p>
            <a:pPr>
              <a:defRPr/>
            </a:pPr>
            <a:fld id="{ACF43632-D9B7-2543-BD21-C639F23BBE77}" type="slidenum">
              <a:rPr lang="zh-CN" altLang="en-US" smtClean="0"/>
              <a:pPr>
                <a:defRPr/>
              </a:pPr>
              <a:t>62</a:t>
            </a:fld>
            <a:endParaRPr lang="zh-CN" altLang="en-US"/>
          </a:p>
        </p:txBody>
      </p:sp>
      <p:pic>
        <p:nvPicPr>
          <p:cNvPr id="6" name="图片 5">
            <a:extLst>
              <a:ext uri="{FF2B5EF4-FFF2-40B4-BE49-F238E27FC236}">
                <a16:creationId xmlns:a16="http://schemas.microsoft.com/office/drawing/2014/main" id="{C6B356B9-93C9-DD4B-AF4C-51D1CD210F1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83245"/>
            <a:ext cx="9144000" cy="4715373"/>
          </a:xfrm>
          <a:prstGeom prst="rect">
            <a:avLst/>
          </a:prstGeom>
        </p:spPr>
      </p:pic>
    </p:spTree>
    <p:extLst>
      <p:ext uri="{BB962C8B-B14F-4D97-AF65-F5344CB8AC3E}">
        <p14:creationId xmlns:p14="http://schemas.microsoft.com/office/powerpoint/2010/main" val="1326826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111212-3815-EE45-8859-8BEA4AF1393B}"/>
              </a:ext>
            </a:extLst>
          </p:cNvPr>
          <p:cNvSpPr>
            <a:spLocks noGrp="1"/>
          </p:cNvSpPr>
          <p:nvPr>
            <p:ph type="title"/>
          </p:nvPr>
        </p:nvSpPr>
        <p:spPr/>
        <p:txBody>
          <a:bodyPr/>
          <a:lstStyle/>
          <a:p>
            <a:endParaRPr kumimoji="1" lang="zh-CN" altLang="en-US"/>
          </a:p>
        </p:txBody>
      </p:sp>
      <p:sp>
        <p:nvSpPr>
          <p:cNvPr id="3" name="日期占位符 2">
            <a:extLst>
              <a:ext uri="{FF2B5EF4-FFF2-40B4-BE49-F238E27FC236}">
                <a16:creationId xmlns:a16="http://schemas.microsoft.com/office/drawing/2014/main" id="{206C5F70-6F42-F24A-B299-8004B5D5D457}"/>
              </a:ext>
            </a:extLst>
          </p:cNvPr>
          <p:cNvSpPr>
            <a:spLocks noGrp="1"/>
          </p:cNvSpPr>
          <p:nvPr>
            <p:ph type="dt" sz="half" idx="10"/>
          </p:nvPr>
        </p:nvSpPr>
        <p:spPr/>
        <p:txBody>
          <a:bodyPr/>
          <a:lstStyle/>
          <a:p>
            <a:pPr>
              <a:defRPr/>
            </a:pPr>
            <a:fld id="{6CB0B2C9-EAB1-A74E-8034-AEE1125ABA49}" type="datetime1">
              <a:rPr lang="zh-CN" altLang="en-US" smtClean="0"/>
              <a:t>2022/9/15</a:t>
            </a:fld>
            <a:endParaRPr lang="zh-CN" altLang="en-US"/>
          </a:p>
        </p:txBody>
      </p:sp>
      <p:sp>
        <p:nvSpPr>
          <p:cNvPr id="4" name="页脚占位符 3">
            <a:extLst>
              <a:ext uri="{FF2B5EF4-FFF2-40B4-BE49-F238E27FC236}">
                <a16:creationId xmlns:a16="http://schemas.microsoft.com/office/drawing/2014/main" id="{7D669F3F-FBF4-EE4F-8A4D-DE038B1BDFA7}"/>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5" name="灯片编号占位符 4">
            <a:extLst>
              <a:ext uri="{FF2B5EF4-FFF2-40B4-BE49-F238E27FC236}">
                <a16:creationId xmlns:a16="http://schemas.microsoft.com/office/drawing/2014/main" id="{0F66D775-04E8-4B4C-B246-89DAC3DA5475}"/>
              </a:ext>
            </a:extLst>
          </p:cNvPr>
          <p:cNvSpPr>
            <a:spLocks noGrp="1"/>
          </p:cNvSpPr>
          <p:nvPr>
            <p:ph type="sldNum" sz="quarter" idx="12"/>
          </p:nvPr>
        </p:nvSpPr>
        <p:spPr/>
        <p:txBody>
          <a:bodyPr/>
          <a:lstStyle/>
          <a:p>
            <a:pPr>
              <a:defRPr/>
            </a:pPr>
            <a:fld id="{ACF43632-D9B7-2543-BD21-C639F23BBE77}" type="slidenum">
              <a:rPr lang="zh-CN" altLang="en-US" smtClean="0"/>
              <a:pPr>
                <a:defRPr/>
              </a:pPr>
              <a:t>63</a:t>
            </a:fld>
            <a:endParaRPr lang="zh-CN" altLang="en-US"/>
          </a:p>
        </p:txBody>
      </p:sp>
      <p:pic>
        <p:nvPicPr>
          <p:cNvPr id="6" name="图片 5">
            <a:extLst>
              <a:ext uri="{FF2B5EF4-FFF2-40B4-BE49-F238E27FC236}">
                <a16:creationId xmlns:a16="http://schemas.microsoft.com/office/drawing/2014/main" id="{C0D4DD6C-005E-D44E-B3EF-806F4A1489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302295"/>
            <a:ext cx="9144000" cy="4502969"/>
          </a:xfrm>
          <a:prstGeom prst="rect">
            <a:avLst/>
          </a:prstGeom>
        </p:spPr>
      </p:pic>
    </p:spTree>
    <p:extLst>
      <p:ext uri="{BB962C8B-B14F-4D97-AF65-F5344CB8AC3E}">
        <p14:creationId xmlns:p14="http://schemas.microsoft.com/office/powerpoint/2010/main" val="1896348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97472-0470-FE47-B12B-2C828B9994FF}"/>
              </a:ext>
            </a:extLst>
          </p:cNvPr>
          <p:cNvSpPr>
            <a:spLocks noGrp="1"/>
          </p:cNvSpPr>
          <p:nvPr>
            <p:ph type="title"/>
          </p:nvPr>
        </p:nvSpPr>
        <p:spPr/>
        <p:txBody>
          <a:bodyPr/>
          <a:lstStyle/>
          <a:p>
            <a:endParaRPr kumimoji="1" lang="zh-CN" altLang="en-US"/>
          </a:p>
        </p:txBody>
      </p:sp>
      <p:sp>
        <p:nvSpPr>
          <p:cNvPr id="3" name="日期占位符 2">
            <a:extLst>
              <a:ext uri="{FF2B5EF4-FFF2-40B4-BE49-F238E27FC236}">
                <a16:creationId xmlns:a16="http://schemas.microsoft.com/office/drawing/2014/main" id="{BF59085C-B1CB-BD46-85D1-D3653A491B78}"/>
              </a:ext>
            </a:extLst>
          </p:cNvPr>
          <p:cNvSpPr>
            <a:spLocks noGrp="1"/>
          </p:cNvSpPr>
          <p:nvPr>
            <p:ph type="dt" sz="half" idx="10"/>
          </p:nvPr>
        </p:nvSpPr>
        <p:spPr/>
        <p:txBody>
          <a:bodyPr/>
          <a:lstStyle/>
          <a:p>
            <a:pPr>
              <a:defRPr/>
            </a:pPr>
            <a:fld id="{A4FFDA04-3350-8243-9CFC-375E43CC187E}" type="datetime1">
              <a:rPr lang="zh-CN" altLang="en-US" smtClean="0"/>
              <a:t>2022/9/15</a:t>
            </a:fld>
            <a:endParaRPr lang="zh-CN" altLang="en-US"/>
          </a:p>
        </p:txBody>
      </p:sp>
      <p:sp>
        <p:nvSpPr>
          <p:cNvPr id="4" name="页脚占位符 3">
            <a:extLst>
              <a:ext uri="{FF2B5EF4-FFF2-40B4-BE49-F238E27FC236}">
                <a16:creationId xmlns:a16="http://schemas.microsoft.com/office/drawing/2014/main" id="{5CAF6B78-CBD4-E947-94A5-5F94173D94F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5" name="灯片编号占位符 4">
            <a:extLst>
              <a:ext uri="{FF2B5EF4-FFF2-40B4-BE49-F238E27FC236}">
                <a16:creationId xmlns:a16="http://schemas.microsoft.com/office/drawing/2014/main" id="{469CC164-5E02-BA44-8ADA-1AAF32437180}"/>
              </a:ext>
            </a:extLst>
          </p:cNvPr>
          <p:cNvSpPr>
            <a:spLocks noGrp="1"/>
          </p:cNvSpPr>
          <p:nvPr>
            <p:ph type="sldNum" sz="quarter" idx="12"/>
          </p:nvPr>
        </p:nvSpPr>
        <p:spPr/>
        <p:txBody>
          <a:bodyPr/>
          <a:lstStyle/>
          <a:p>
            <a:pPr>
              <a:defRPr/>
            </a:pPr>
            <a:fld id="{ACF43632-D9B7-2543-BD21-C639F23BBE77}" type="slidenum">
              <a:rPr lang="zh-CN" altLang="en-US" smtClean="0"/>
              <a:pPr>
                <a:defRPr/>
              </a:pPr>
              <a:t>64</a:t>
            </a:fld>
            <a:endParaRPr lang="zh-CN" altLang="en-US"/>
          </a:p>
        </p:txBody>
      </p:sp>
      <p:pic>
        <p:nvPicPr>
          <p:cNvPr id="6" name="图片 5">
            <a:extLst>
              <a:ext uri="{FF2B5EF4-FFF2-40B4-BE49-F238E27FC236}">
                <a16:creationId xmlns:a16="http://schemas.microsoft.com/office/drawing/2014/main" id="{9463A4CD-901E-034C-926B-64A0ADB919A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391217"/>
            <a:ext cx="9144000" cy="4499429"/>
          </a:xfrm>
          <a:prstGeom prst="rect">
            <a:avLst/>
          </a:prstGeom>
        </p:spPr>
      </p:pic>
    </p:spTree>
    <p:extLst>
      <p:ext uri="{BB962C8B-B14F-4D97-AF65-F5344CB8AC3E}">
        <p14:creationId xmlns:p14="http://schemas.microsoft.com/office/powerpoint/2010/main" val="42856452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89C68D-DF02-DF41-80F3-553CDB976249}"/>
              </a:ext>
            </a:extLst>
          </p:cNvPr>
          <p:cNvSpPr>
            <a:spLocks noGrp="1"/>
          </p:cNvSpPr>
          <p:nvPr>
            <p:ph type="title"/>
          </p:nvPr>
        </p:nvSpPr>
        <p:spPr/>
        <p:txBody>
          <a:bodyPr/>
          <a:lstStyle/>
          <a:p>
            <a:endParaRPr kumimoji="1" lang="zh-CN" altLang="en-US"/>
          </a:p>
        </p:txBody>
      </p:sp>
      <p:sp>
        <p:nvSpPr>
          <p:cNvPr id="3" name="日期占位符 2">
            <a:extLst>
              <a:ext uri="{FF2B5EF4-FFF2-40B4-BE49-F238E27FC236}">
                <a16:creationId xmlns:a16="http://schemas.microsoft.com/office/drawing/2014/main" id="{888525FD-920A-204D-A964-FD1308EEFE48}"/>
              </a:ext>
            </a:extLst>
          </p:cNvPr>
          <p:cNvSpPr>
            <a:spLocks noGrp="1"/>
          </p:cNvSpPr>
          <p:nvPr>
            <p:ph type="dt" sz="half" idx="10"/>
          </p:nvPr>
        </p:nvSpPr>
        <p:spPr/>
        <p:txBody>
          <a:bodyPr/>
          <a:lstStyle/>
          <a:p>
            <a:pPr>
              <a:defRPr/>
            </a:pPr>
            <a:fld id="{914A7F66-88F6-CD46-88C1-043AB6CB033D}" type="datetime1">
              <a:rPr lang="zh-CN" altLang="en-US" smtClean="0"/>
              <a:t>2022/9/15</a:t>
            </a:fld>
            <a:endParaRPr lang="zh-CN" altLang="en-US"/>
          </a:p>
        </p:txBody>
      </p:sp>
      <p:sp>
        <p:nvSpPr>
          <p:cNvPr id="4" name="页脚占位符 3">
            <a:extLst>
              <a:ext uri="{FF2B5EF4-FFF2-40B4-BE49-F238E27FC236}">
                <a16:creationId xmlns:a16="http://schemas.microsoft.com/office/drawing/2014/main" id="{F28A1180-43EE-3D46-A8AD-2C0DFEC53DA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5" name="灯片编号占位符 4">
            <a:extLst>
              <a:ext uri="{FF2B5EF4-FFF2-40B4-BE49-F238E27FC236}">
                <a16:creationId xmlns:a16="http://schemas.microsoft.com/office/drawing/2014/main" id="{5ABA0944-032A-8F4A-B8C6-8A5B26CEC2D4}"/>
              </a:ext>
            </a:extLst>
          </p:cNvPr>
          <p:cNvSpPr>
            <a:spLocks noGrp="1"/>
          </p:cNvSpPr>
          <p:nvPr>
            <p:ph type="sldNum" sz="quarter" idx="12"/>
          </p:nvPr>
        </p:nvSpPr>
        <p:spPr/>
        <p:txBody>
          <a:bodyPr/>
          <a:lstStyle/>
          <a:p>
            <a:pPr>
              <a:defRPr/>
            </a:pPr>
            <a:fld id="{ACF43632-D9B7-2543-BD21-C639F23BBE77}" type="slidenum">
              <a:rPr lang="zh-CN" altLang="en-US" smtClean="0"/>
              <a:pPr>
                <a:defRPr/>
              </a:pPr>
              <a:t>65</a:t>
            </a:fld>
            <a:endParaRPr lang="zh-CN" altLang="en-US"/>
          </a:p>
        </p:txBody>
      </p:sp>
      <p:pic>
        <p:nvPicPr>
          <p:cNvPr id="6" name="图片 5">
            <a:extLst>
              <a:ext uri="{FF2B5EF4-FFF2-40B4-BE49-F238E27FC236}">
                <a16:creationId xmlns:a16="http://schemas.microsoft.com/office/drawing/2014/main" id="{9592593B-4C08-1547-AE45-3F2E415EBC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71487"/>
            <a:ext cx="9144000" cy="4315026"/>
          </a:xfrm>
          <a:prstGeom prst="rect">
            <a:avLst/>
          </a:prstGeom>
        </p:spPr>
      </p:pic>
    </p:spTree>
    <p:extLst>
      <p:ext uri="{BB962C8B-B14F-4D97-AF65-F5344CB8AC3E}">
        <p14:creationId xmlns:p14="http://schemas.microsoft.com/office/powerpoint/2010/main" val="13708454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39F22-CE7D-2947-98B0-DAC7D8AFCE67}"/>
              </a:ext>
            </a:extLst>
          </p:cNvPr>
          <p:cNvSpPr>
            <a:spLocks noGrp="1"/>
          </p:cNvSpPr>
          <p:nvPr>
            <p:ph type="title"/>
          </p:nvPr>
        </p:nvSpPr>
        <p:spPr/>
        <p:txBody>
          <a:bodyPr/>
          <a:lstStyle/>
          <a:p>
            <a:endParaRPr kumimoji="1" lang="zh-CN" altLang="en-US"/>
          </a:p>
        </p:txBody>
      </p:sp>
      <p:sp>
        <p:nvSpPr>
          <p:cNvPr id="3" name="日期占位符 2">
            <a:extLst>
              <a:ext uri="{FF2B5EF4-FFF2-40B4-BE49-F238E27FC236}">
                <a16:creationId xmlns:a16="http://schemas.microsoft.com/office/drawing/2014/main" id="{9E83C984-F473-E846-A970-F24DAA35F620}"/>
              </a:ext>
            </a:extLst>
          </p:cNvPr>
          <p:cNvSpPr>
            <a:spLocks noGrp="1"/>
          </p:cNvSpPr>
          <p:nvPr>
            <p:ph type="dt" sz="half" idx="10"/>
          </p:nvPr>
        </p:nvSpPr>
        <p:spPr/>
        <p:txBody>
          <a:bodyPr/>
          <a:lstStyle/>
          <a:p>
            <a:pPr>
              <a:defRPr/>
            </a:pPr>
            <a:fld id="{F6E5E1E5-648F-0C4E-91C5-6AA1EA8B15C0}" type="datetime1">
              <a:rPr lang="zh-CN" altLang="en-US" smtClean="0"/>
              <a:t>2022/9/15</a:t>
            </a:fld>
            <a:endParaRPr lang="zh-CN" altLang="en-US"/>
          </a:p>
        </p:txBody>
      </p:sp>
      <p:sp>
        <p:nvSpPr>
          <p:cNvPr id="4" name="页脚占位符 3">
            <a:extLst>
              <a:ext uri="{FF2B5EF4-FFF2-40B4-BE49-F238E27FC236}">
                <a16:creationId xmlns:a16="http://schemas.microsoft.com/office/drawing/2014/main" id="{78FF2905-EFDC-C04B-AAD7-C8B57FE0888B}"/>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5" name="灯片编号占位符 4">
            <a:extLst>
              <a:ext uri="{FF2B5EF4-FFF2-40B4-BE49-F238E27FC236}">
                <a16:creationId xmlns:a16="http://schemas.microsoft.com/office/drawing/2014/main" id="{6A12208D-7508-C845-AC70-ABD75C05B7D5}"/>
              </a:ext>
            </a:extLst>
          </p:cNvPr>
          <p:cNvSpPr>
            <a:spLocks noGrp="1"/>
          </p:cNvSpPr>
          <p:nvPr>
            <p:ph type="sldNum" sz="quarter" idx="12"/>
          </p:nvPr>
        </p:nvSpPr>
        <p:spPr/>
        <p:txBody>
          <a:bodyPr/>
          <a:lstStyle/>
          <a:p>
            <a:pPr>
              <a:defRPr/>
            </a:pPr>
            <a:fld id="{ACF43632-D9B7-2543-BD21-C639F23BBE77}" type="slidenum">
              <a:rPr lang="zh-CN" altLang="en-US" smtClean="0"/>
              <a:pPr>
                <a:defRPr/>
              </a:pPr>
              <a:t>66</a:t>
            </a:fld>
            <a:endParaRPr lang="zh-CN" altLang="en-US"/>
          </a:p>
        </p:txBody>
      </p:sp>
      <p:pic>
        <p:nvPicPr>
          <p:cNvPr id="6" name="图片 5">
            <a:extLst>
              <a:ext uri="{FF2B5EF4-FFF2-40B4-BE49-F238E27FC236}">
                <a16:creationId xmlns:a16="http://schemas.microsoft.com/office/drawing/2014/main" id="{B5994C77-0556-584D-8ECB-A27248B981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05" y="1008173"/>
            <a:ext cx="9144000" cy="5348177"/>
          </a:xfrm>
          <a:prstGeom prst="rect">
            <a:avLst/>
          </a:prstGeom>
        </p:spPr>
      </p:pic>
    </p:spTree>
    <p:extLst>
      <p:ext uri="{BB962C8B-B14F-4D97-AF65-F5344CB8AC3E}">
        <p14:creationId xmlns:p14="http://schemas.microsoft.com/office/powerpoint/2010/main" val="4511081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4054A-8347-4344-8657-205385A1A716}"/>
              </a:ext>
            </a:extLst>
          </p:cNvPr>
          <p:cNvSpPr>
            <a:spLocks noGrp="1"/>
          </p:cNvSpPr>
          <p:nvPr>
            <p:ph type="title"/>
          </p:nvPr>
        </p:nvSpPr>
        <p:spPr/>
        <p:txBody>
          <a:bodyPr/>
          <a:lstStyle/>
          <a:p>
            <a:endParaRPr kumimoji="1" lang="zh-CN" altLang="en-US"/>
          </a:p>
        </p:txBody>
      </p:sp>
      <p:sp>
        <p:nvSpPr>
          <p:cNvPr id="3" name="日期占位符 2">
            <a:extLst>
              <a:ext uri="{FF2B5EF4-FFF2-40B4-BE49-F238E27FC236}">
                <a16:creationId xmlns:a16="http://schemas.microsoft.com/office/drawing/2014/main" id="{27FD35D7-0D46-4F4A-B694-DD23E815AC0F}"/>
              </a:ext>
            </a:extLst>
          </p:cNvPr>
          <p:cNvSpPr>
            <a:spLocks noGrp="1"/>
          </p:cNvSpPr>
          <p:nvPr>
            <p:ph type="dt" sz="half" idx="10"/>
          </p:nvPr>
        </p:nvSpPr>
        <p:spPr/>
        <p:txBody>
          <a:bodyPr/>
          <a:lstStyle/>
          <a:p>
            <a:pPr>
              <a:defRPr/>
            </a:pPr>
            <a:fld id="{AF0E8305-7D95-CC42-BE6F-42E3D45B06B5}" type="datetime1">
              <a:rPr lang="zh-CN" altLang="en-US" smtClean="0"/>
              <a:t>2022/9/15</a:t>
            </a:fld>
            <a:endParaRPr lang="zh-CN" altLang="en-US"/>
          </a:p>
        </p:txBody>
      </p:sp>
      <p:sp>
        <p:nvSpPr>
          <p:cNvPr id="4" name="页脚占位符 3">
            <a:extLst>
              <a:ext uri="{FF2B5EF4-FFF2-40B4-BE49-F238E27FC236}">
                <a16:creationId xmlns:a16="http://schemas.microsoft.com/office/drawing/2014/main" id="{517AE295-BD9D-024C-BA50-97CBB25B333B}"/>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5" name="灯片编号占位符 4">
            <a:extLst>
              <a:ext uri="{FF2B5EF4-FFF2-40B4-BE49-F238E27FC236}">
                <a16:creationId xmlns:a16="http://schemas.microsoft.com/office/drawing/2014/main" id="{2D1EBDF0-1D16-6B4B-8018-BDDFC9F8B5F4}"/>
              </a:ext>
            </a:extLst>
          </p:cNvPr>
          <p:cNvSpPr>
            <a:spLocks noGrp="1"/>
          </p:cNvSpPr>
          <p:nvPr>
            <p:ph type="sldNum" sz="quarter" idx="12"/>
          </p:nvPr>
        </p:nvSpPr>
        <p:spPr/>
        <p:txBody>
          <a:bodyPr/>
          <a:lstStyle/>
          <a:p>
            <a:pPr>
              <a:defRPr/>
            </a:pPr>
            <a:fld id="{ACF43632-D9B7-2543-BD21-C639F23BBE77}" type="slidenum">
              <a:rPr lang="zh-CN" altLang="en-US" smtClean="0"/>
              <a:pPr>
                <a:defRPr/>
              </a:pPr>
              <a:t>67</a:t>
            </a:fld>
            <a:endParaRPr lang="zh-CN" altLang="en-US"/>
          </a:p>
        </p:txBody>
      </p:sp>
      <p:pic>
        <p:nvPicPr>
          <p:cNvPr id="6" name="图片 5">
            <a:extLst>
              <a:ext uri="{FF2B5EF4-FFF2-40B4-BE49-F238E27FC236}">
                <a16:creationId xmlns:a16="http://schemas.microsoft.com/office/drawing/2014/main" id="{70D91599-742B-6244-9757-EA620D276DBD}"/>
              </a:ext>
            </a:extLst>
          </p:cNvPr>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13792" y="1028041"/>
            <a:ext cx="8316416" cy="5328309"/>
          </a:xfrm>
          <a:prstGeom prst="rect">
            <a:avLst/>
          </a:prstGeom>
        </p:spPr>
      </p:pic>
      <p:sp>
        <p:nvSpPr>
          <p:cNvPr id="7" name="矩形 6">
            <a:extLst>
              <a:ext uri="{FF2B5EF4-FFF2-40B4-BE49-F238E27FC236}">
                <a16:creationId xmlns:a16="http://schemas.microsoft.com/office/drawing/2014/main" id="{BC0978C2-7586-2842-8195-17FB6F34593A}"/>
              </a:ext>
            </a:extLst>
          </p:cNvPr>
          <p:cNvSpPr/>
          <p:nvPr/>
        </p:nvSpPr>
        <p:spPr>
          <a:xfrm>
            <a:off x="8164602" y="6036319"/>
            <a:ext cx="457968" cy="335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3" name="直线连接符 12">
            <a:extLst>
              <a:ext uri="{FF2B5EF4-FFF2-40B4-BE49-F238E27FC236}">
                <a16:creationId xmlns:a16="http://schemas.microsoft.com/office/drawing/2014/main" id="{98D33738-ECE2-C545-9B16-67C1156A0E8B}"/>
              </a:ext>
            </a:extLst>
          </p:cNvPr>
          <p:cNvCxnSpPr/>
          <p:nvPr/>
        </p:nvCxnSpPr>
        <p:spPr>
          <a:xfrm>
            <a:off x="6046997" y="5323511"/>
            <a:ext cx="1368152" cy="0"/>
          </a:xfrm>
          <a:prstGeom prst="line">
            <a:avLst/>
          </a:prstGeom>
          <a:ln w="12700">
            <a:solidFill>
              <a:srgbClr val="C0504D"/>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11A37684-A77A-CC4D-BF99-06F71A4CA876}"/>
              </a:ext>
            </a:extLst>
          </p:cNvPr>
          <p:cNvCxnSpPr>
            <a:cxnSpLocks/>
          </p:cNvCxnSpPr>
          <p:nvPr/>
        </p:nvCxnSpPr>
        <p:spPr>
          <a:xfrm>
            <a:off x="7326373" y="5420817"/>
            <a:ext cx="279648" cy="0"/>
          </a:xfrm>
          <a:prstGeom prst="line">
            <a:avLst/>
          </a:prstGeom>
          <a:ln w="12700">
            <a:solidFill>
              <a:srgbClr val="C0504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6112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CBB87F-2C26-2740-9E53-D78203A83F0D}"/>
              </a:ext>
            </a:extLst>
          </p:cNvPr>
          <p:cNvSpPr>
            <a:spLocks noGrp="1"/>
          </p:cNvSpPr>
          <p:nvPr>
            <p:ph type="title"/>
          </p:nvPr>
        </p:nvSpPr>
        <p:spPr/>
        <p:txBody>
          <a:bodyPr/>
          <a:lstStyle/>
          <a:p>
            <a:r>
              <a:rPr kumimoji="1" lang="zh-CN" altLang="en-US" dirty="0"/>
              <a:t>算法结束</a:t>
            </a:r>
          </a:p>
        </p:txBody>
      </p:sp>
      <p:sp>
        <p:nvSpPr>
          <p:cNvPr id="3" name="日期占位符 2">
            <a:extLst>
              <a:ext uri="{FF2B5EF4-FFF2-40B4-BE49-F238E27FC236}">
                <a16:creationId xmlns:a16="http://schemas.microsoft.com/office/drawing/2014/main" id="{C8A354B0-97BC-D34A-AC38-56D9C9FFBBEA}"/>
              </a:ext>
            </a:extLst>
          </p:cNvPr>
          <p:cNvSpPr>
            <a:spLocks noGrp="1"/>
          </p:cNvSpPr>
          <p:nvPr>
            <p:ph type="dt" sz="half" idx="10"/>
          </p:nvPr>
        </p:nvSpPr>
        <p:spPr/>
        <p:txBody>
          <a:bodyPr/>
          <a:lstStyle/>
          <a:p>
            <a:pPr>
              <a:defRPr/>
            </a:pPr>
            <a:fld id="{ECF05ECE-9A1D-F242-87A6-CA40D68D5012}" type="datetime1">
              <a:rPr lang="zh-CN" altLang="en-US" smtClean="0"/>
              <a:t>2022/9/15</a:t>
            </a:fld>
            <a:endParaRPr lang="zh-CN" altLang="en-US"/>
          </a:p>
        </p:txBody>
      </p:sp>
      <p:sp>
        <p:nvSpPr>
          <p:cNvPr id="4" name="页脚占位符 3">
            <a:extLst>
              <a:ext uri="{FF2B5EF4-FFF2-40B4-BE49-F238E27FC236}">
                <a16:creationId xmlns:a16="http://schemas.microsoft.com/office/drawing/2014/main" id="{98D8ADFD-183E-8E4A-BEED-1535CB4D79B3}"/>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5" name="灯片编号占位符 4">
            <a:extLst>
              <a:ext uri="{FF2B5EF4-FFF2-40B4-BE49-F238E27FC236}">
                <a16:creationId xmlns:a16="http://schemas.microsoft.com/office/drawing/2014/main" id="{CB5CEE26-0D51-C444-B1BC-921D9341E8A0}"/>
              </a:ext>
            </a:extLst>
          </p:cNvPr>
          <p:cNvSpPr>
            <a:spLocks noGrp="1"/>
          </p:cNvSpPr>
          <p:nvPr>
            <p:ph type="sldNum" sz="quarter" idx="12"/>
          </p:nvPr>
        </p:nvSpPr>
        <p:spPr/>
        <p:txBody>
          <a:bodyPr/>
          <a:lstStyle/>
          <a:p>
            <a:pPr>
              <a:defRPr/>
            </a:pPr>
            <a:fld id="{ACF43632-D9B7-2543-BD21-C639F23BBE77}" type="slidenum">
              <a:rPr lang="zh-CN" altLang="en-US" smtClean="0"/>
              <a:pPr>
                <a:defRPr/>
              </a:pPr>
              <a:t>68</a:t>
            </a:fld>
            <a:endParaRPr lang="zh-CN" altLang="en-US"/>
          </a:p>
        </p:txBody>
      </p:sp>
      <p:pic>
        <p:nvPicPr>
          <p:cNvPr id="6" name="图片 5">
            <a:extLst>
              <a:ext uri="{FF2B5EF4-FFF2-40B4-BE49-F238E27FC236}">
                <a16:creationId xmlns:a16="http://schemas.microsoft.com/office/drawing/2014/main" id="{E48F4762-4403-6E4F-9DBA-D88E4B89F88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067145"/>
            <a:ext cx="9144000" cy="5147572"/>
          </a:xfrm>
          <a:prstGeom prst="rect">
            <a:avLst/>
          </a:prstGeom>
        </p:spPr>
      </p:pic>
    </p:spTree>
    <p:extLst>
      <p:ext uri="{BB962C8B-B14F-4D97-AF65-F5344CB8AC3E}">
        <p14:creationId xmlns:p14="http://schemas.microsoft.com/office/powerpoint/2010/main" val="540703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2B4DC9-B05C-D54E-B9F0-A4491AB9F957}"/>
              </a:ext>
            </a:extLst>
          </p:cNvPr>
          <p:cNvSpPr>
            <a:spLocks noGrp="1"/>
          </p:cNvSpPr>
          <p:nvPr>
            <p:ph type="title"/>
          </p:nvPr>
        </p:nvSpPr>
        <p:spPr/>
        <p:txBody>
          <a:bodyPr/>
          <a:lstStyle/>
          <a:p>
            <a:r>
              <a:rPr kumimoji="1" lang="zh-CN" altLang="en-US" dirty="0"/>
              <a:t>最终状态：理解存储的消息</a:t>
            </a:r>
          </a:p>
        </p:txBody>
      </p:sp>
      <p:sp>
        <p:nvSpPr>
          <p:cNvPr id="3" name="日期占位符 2">
            <a:extLst>
              <a:ext uri="{FF2B5EF4-FFF2-40B4-BE49-F238E27FC236}">
                <a16:creationId xmlns:a16="http://schemas.microsoft.com/office/drawing/2014/main" id="{9BA76321-D72E-3A4B-9349-61102D724EB9}"/>
              </a:ext>
            </a:extLst>
          </p:cNvPr>
          <p:cNvSpPr>
            <a:spLocks noGrp="1"/>
          </p:cNvSpPr>
          <p:nvPr>
            <p:ph type="dt" sz="half" idx="10"/>
          </p:nvPr>
        </p:nvSpPr>
        <p:spPr/>
        <p:txBody>
          <a:bodyPr/>
          <a:lstStyle/>
          <a:p>
            <a:pPr>
              <a:defRPr/>
            </a:pPr>
            <a:fld id="{1F8F7C78-6AD2-0142-9E57-E7514D77ABC4}" type="datetime1">
              <a:rPr lang="zh-CN" altLang="en-US" smtClean="0"/>
              <a:t>2022/9/15</a:t>
            </a:fld>
            <a:endParaRPr lang="zh-CN" altLang="en-US"/>
          </a:p>
        </p:txBody>
      </p:sp>
      <p:sp>
        <p:nvSpPr>
          <p:cNvPr id="4" name="页脚占位符 3">
            <a:extLst>
              <a:ext uri="{FF2B5EF4-FFF2-40B4-BE49-F238E27FC236}">
                <a16:creationId xmlns:a16="http://schemas.microsoft.com/office/drawing/2014/main" id="{36A7CAE2-D0CE-0540-92AF-B888E234FB35}"/>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5" name="灯片编号占位符 4">
            <a:extLst>
              <a:ext uri="{FF2B5EF4-FFF2-40B4-BE49-F238E27FC236}">
                <a16:creationId xmlns:a16="http://schemas.microsoft.com/office/drawing/2014/main" id="{1852B017-0FCD-CE4D-9DD5-74A49CBD8C60}"/>
              </a:ext>
            </a:extLst>
          </p:cNvPr>
          <p:cNvSpPr>
            <a:spLocks noGrp="1"/>
          </p:cNvSpPr>
          <p:nvPr>
            <p:ph type="sldNum" sz="quarter" idx="12"/>
          </p:nvPr>
        </p:nvSpPr>
        <p:spPr/>
        <p:txBody>
          <a:bodyPr/>
          <a:lstStyle/>
          <a:p>
            <a:pPr>
              <a:defRPr/>
            </a:pPr>
            <a:fld id="{ACF43632-D9B7-2543-BD21-C639F23BBE77}" type="slidenum">
              <a:rPr lang="zh-CN" altLang="en-US" smtClean="0"/>
              <a:pPr>
                <a:defRPr/>
              </a:pPr>
              <a:t>69</a:t>
            </a:fld>
            <a:endParaRPr lang="zh-CN" altLang="en-US"/>
          </a:p>
        </p:txBody>
      </p:sp>
      <p:pic>
        <p:nvPicPr>
          <p:cNvPr id="6" name="图片 5">
            <a:extLst>
              <a:ext uri="{FF2B5EF4-FFF2-40B4-BE49-F238E27FC236}">
                <a16:creationId xmlns:a16="http://schemas.microsoft.com/office/drawing/2014/main" id="{8A9ADAC5-608C-C54D-9119-E9FD344445B0}"/>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t="357" b="1"/>
          <a:stretch/>
        </p:blipFill>
        <p:spPr>
          <a:xfrm>
            <a:off x="0" y="1090246"/>
            <a:ext cx="9144000" cy="5075058"/>
          </a:xfrm>
          <a:prstGeom prst="rect">
            <a:avLst/>
          </a:prstGeom>
        </p:spPr>
      </p:pic>
      <p:sp>
        <p:nvSpPr>
          <p:cNvPr id="7" name="矩形 6">
            <a:extLst>
              <a:ext uri="{FF2B5EF4-FFF2-40B4-BE49-F238E27FC236}">
                <a16:creationId xmlns:a16="http://schemas.microsoft.com/office/drawing/2014/main" id="{EA94B591-F5D0-B843-B145-8629E0E97E37}"/>
              </a:ext>
            </a:extLst>
          </p:cNvPr>
          <p:cNvSpPr/>
          <p:nvPr/>
        </p:nvSpPr>
        <p:spPr>
          <a:xfrm>
            <a:off x="251520" y="5802314"/>
            <a:ext cx="4808873" cy="335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文本框 7">
            <a:extLst>
              <a:ext uri="{FF2B5EF4-FFF2-40B4-BE49-F238E27FC236}">
                <a16:creationId xmlns:a16="http://schemas.microsoft.com/office/drawing/2014/main" id="{7E9E3447-9357-6B4B-A8AF-E593A3EDFBFB}"/>
              </a:ext>
            </a:extLst>
          </p:cNvPr>
          <p:cNvSpPr txBox="1"/>
          <p:nvPr/>
        </p:nvSpPr>
        <p:spPr>
          <a:xfrm>
            <a:off x="-30415" y="5059868"/>
            <a:ext cx="3812450" cy="707886"/>
          </a:xfrm>
          <a:prstGeom prst="rect">
            <a:avLst/>
          </a:prstGeom>
          <a:noFill/>
        </p:spPr>
        <p:txBody>
          <a:bodyPr wrap="square" rtlCol="0">
            <a:spAutoFit/>
          </a:bodyPr>
          <a:lstStyle/>
          <a:p>
            <a:pPr marL="457200" indent="-457200">
              <a:buAutoNum type="arabicPeriod"/>
            </a:pPr>
            <a:r>
              <a:rPr kumimoji="1" lang="zh-CN" altLang="en-US" sz="2000" b="0" dirty="0">
                <a:solidFill>
                  <a:srgbClr val="C00000"/>
                </a:solidFill>
                <a:latin typeface="+mn-lt"/>
                <a:ea typeface="+mn-ea"/>
              </a:rPr>
              <a:t>快照成功时，</a:t>
            </a:r>
            <a:r>
              <a:rPr kumimoji="1" lang="en-US" altLang="zh-CN" sz="2000" b="0" dirty="0">
                <a:solidFill>
                  <a:srgbClr val="C00000"/>
                </a:solidFill>
                <a:latin typeface="+mn-lt"/>
                <a:ea typeface="+mn-ea"/>
              </a:rPr>
              <a:t>C</a:t>
            </a:r>
            <a:r>
              <a:rPr kumimoji="1" lang="zh-CN" altLang="en-US" sz="2000" b="0" dirty="0">
                <a:solidFill>
                  <a:srgbClr val="C00000"/>
                </a:solidFill>
                <a:latin typeface="+mn-lt"/>
                <a:ea typeface="+mn-ea"/>
              </a:rPr>
              <a:t>执行了么？</a:t>
            </a:r>
            <a:endParaRPr kumimoji="1" lang="en-US" altLang="zh-CN" sz="2000" b="0" dirty="0">
              <a:solidFill>
                <a:srgbClr val="C00000"/>
              </a:solidFill>
              <a:latin typeface="+mn-lt"/>
              <a:ea typeface="+mn-ea"/>
            </a:endParaRPr>
          </a:p>
          <a:p>
            <a:pPr marL="457200" indent="-457200">
              <a:buAutoNum type="arabicPeriod"/>
            </a:pPr>
            <a:r>
              <a:rPr kumimoji="1" lang="en-US" altLang="zh-CN" sz="2000" b="0" dirty="0">
                <a:solidFill>
                  <a:srgbClr val="C00000"/>
                </a:solidFill>
                <a:latin typeface="+mn-lt"/>
                <a:ea typeface="+mn-ea"/>
              </a:rPr>
              <a:t>D</a:t>
            </a:r>
            <a:r>
              <a:rPr kumimoji="1" lang="zh-CN" altLang="en-US" sz="2000" b="0" dirty="0">
                <a:solidFill>
                  <a:srgbClr val="C00000"/>
                </a:solidFill>
                <a:latin typeface="+mn-lt"/>
                <a:ea typeface="+mn-ea"/>
              </a:rPr>
              <a:t>怎么办？故障恢复后呢？</a:t>
            </a:r>
          </a:p>
        </p:txBody>
      </p:sp>
    </p:spTree>
    <p:extLst>
      <p:ext uri="{BB962C8B-B14F-4D97-AF65-F5344CB8AC3E}">
        <p14:creationId xmlns:p14="http://schemas.microsoft.com/office/powerpoint/2010/main" val="357473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23C8E085-BE00-3C4B-A9EC-57E2F3E273BA}"/>
              </a:ext>
            </a:extLst>
          </p:cNvPr>
          <p:cNvSpPr>
            <a:spLocks noGrp="1" noChangeArrowheads="1"/>
          </p:cNvSpPr>
          <p:nvPr>
            <p:ph type="title"/>
          </p:nvPr>
        </p:nvSpPr>
        <p:spPr>
          <a:xfrm>
            <a:off x="628650" y="0"/>
            <a:ext cx="7588250" cy="928688"/>
          </a:xfrm>
        </p:spPr>
        <p:txBody>
          <a:bodyPr/>
          <a:lstStyle/>
          <a:p>
            <a:r>
              <a:rPr lang="zh-CN" altLang="en-US"/>
              <a:t>时钟、事件和进程状态</a:t>
            </a:r>
          </a:p>
        </p:txBody>
      </p:sp>
      <mc:AlternateContent xmlns:mc="http://schemas.openxmlformats.org/markup-compatibility/2006" xmlns:a14="http://schemas.microsoft.com/office/drawing/2010/main">
        <mc:Choice Requires="a14">
          <p:sp>
            <p:nvSpPr>
              <p:cNvPr id="23554" name="内容占位符 2">
                <a:extLst>
                  <a:ext uri="{FF2B5EF4-FFF2-40B4-BE49-F238E27FC236}">
                    <a16:creationId xmlns:a16="http://schemas.microsoft.com/office/drawing/2014/main" id="{222A38E3-B459-0548-9E31-4759A92257A5}"/>
                  </a:ext>
                </a:extLst>
              </p:cNvPr>
              <p:cNvSpPr>
                <a:spLocks noGrp="1" noChangeArrowheads="1"/>
              </p:cNvSpPr>
              <p:nvPr>
                <p:ph idx="1"/>
              </p:nvPr>
            </p:nvSpPr>
            <p:spPr/>
            <p:txBody>
              <a:bodyPr/>
              <a:lstStyle/>
              <a:p>
                <a:r>
                  <a:rPr lang="zh-CN" altLang="en-US" dirty="0"/>
                  <a:t>计算机时钟</a:t>
                </a:r>
              </a:p>
              <a:p>
                <a:pPr lvl="1"/>
                <a:r>
                  <a:rPr lang="zh-CN" altLang="en-US" dirty="0"/>
                  <a:t>晶体具有固定震荡频率</a:t>
                </a:r>
              </a:p>
              <a:p>
                <a:pPr lvl="1"/>
                <a:r>
                  <a:rPr lang="zh-CN" altLang="en-US" dirty="0"/>
                  <a:t>硬件时钟：</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𝑖</m:t>
                        </m:r>
                      </m:sub>
                    </m:sSub>
                    <m:r>
                      <a:rPr lang="en-US" altLang="zh-CN" b="0" i="1">
                        <a:latin typeface="Cambria Math" panose="02040503050406030204" pitchFamily="18" charset="0"/>
                      </a:rPr>
                      <m:t>(</m:t>
                    </m:r>
                    <m:r>
                      <a:rPr lang="en-US" altLang="zh-CN" b="0" i="1">
                        <a:latin typeface="Cambria Math" panose="02040503050406030204" pitchFamily="18" charset="0"/>
                      </a:rPr>
                      <m:t>𝑡</m:t>
                    </m:r>
                    <m:r>
                      <a:rPr lang="en-US" altLang="zh-CN" b="0" i="1">
                        <a:latin typeface="Cambria Math" panose="02040503050406030204" pitchFamily="18" charset="0"/>
                      </a:rPr>
                      <m:t>)</m:t>
                    </m:r>
                  </m:oMath>
                </a14:m>
                <a:endParaRPr lang="zh-CN" altLang="en-US" dirty="0"/>
              </a:p>
              <a:p>
                <a:pPr lvl="1"/>
                <a:r>
                  <a:rPr lang="zh-CN" altLang="en-US" dirty="0"/>
                  <a:t>软件时钟：</a:t>
                </a:r>
                <a14:m>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𝐶</m:t>
                        </m:r>
                      </m:e>
                      <m:sub>
                        <m:r>
                          <a:rPr lang="en-US" altLang="zh-CN" b="0" i="1">
                            <a:latin typeface="Cambria Math" panose="02040503050406030204" pitchFamily="18" charset="0"/>
                          </a:rPr>
                          <m:t>𝑖</m:t>
                        </m:r>
                      </m:sub>
                    </m:sSub>
                    <m:d>
                      <m:dPr>
                        <m:ctrlPr>
                          <a:rPr lang="en-US" altLang="zh-CN" b="0" i="1">
                            <a:latin typeface="Cambria Math" panose="02040503050406030204" pitchFamily="18" charset="0"/>
                          </a:rPr>
                        </m:ctrlPr>
                      </m:dPr>
                      <m:e>
                        <m:r>
                          <a:rPr lang="en-US" altLang="zh-CN" b="0" i="1">
                            <a:latin typeface="Cambria Math" panose="02040503050406030204" pitchFamily="18" charset="0"/>
                          </a:rPr>
                          <m:t>𝑡</m:t>
                        </m:r>
                      </m:e>
                    </m:d>
                    <m:r>
                      <a:rPr lang="en-US" altLang="zh-CN" b="0" i="1">
                        <a:latin typeface="Cambria Math" panose="02040503050406030204" pitchFamily="18" charset="0"/>
                      </a:rPr>
                      <m:t>=</m:t>
                    </m:r>
                    <m:r>
                      <a:rPr lang="en-US" altLang="zh-CN" b="0" i="1">
                        <a:latin typeface="Cambria Math" panose="02040503050406030204" pitchFamily="18" charset="0"/>
                      </a:rPr>
                      <m:t>𝑎</m:t>
                    </m:r>
                    <m:sSub>
                      <m:sSubPr>
                        <m:ctrlPr>
                          <a:rPr lang="en-US" altLang="zh-CN" b="0" i="1">
                            <a:latin typeface="Cambria Math" panose="02040503050406030204" pitchFamily="18" charset="0"/>
                          </a:rPr>
                        </m:ctrlPr>
                      </m:sSubPr>
                      <m:e>
                        <m:r>
                          <a:rPr lang="en-US" altLang="zh-CN" b="0" i="1">
                            <a:latin typeface="Cambria Math" panose="02040503050406030204" pitchFamily="18" charset="0"/>
                          </a:rPr>
                          <m:t>𝐻</m:t>
                        </m:r>
                      </m:e>
                      <m:sub>
                        <m:r>
                          <a:rPr lang="en-US" altLang="zh-CN" b="0" i="1">
                            <a:latin typeface="Cambria Math" panose="02040503050406030204" pitchFamily="18" charset="0"/>
                          </a:rPr>
                          <m:t>𝑖</m:t>
                        </m:r>
                      </m:sub>
                    </m:sSub>
                    <m:d>
                      <m:dPr>
                        <m:ctrlPr>
                          <a:rPr lang="en-US" altLang="zh-CN" b="0" i="1">
                            <a:latin typeface="Cambria Math" panose="02040503050406030204" pitchFamily="18" charset="0"/>
                          </a:rPr>
                        </m:ctrlPr>
                      </m:dPr>
                      <m:e>
                        <m:r>
                          <a:rPr lang="en-US" altLang="zh-CN" b="0" i="1">
                            <a:latin typeface="Cambria Math" panose="02040503050406030204" pitchFamily="18" charset="0"/>
                          </a:rPr>
                          <m:t>𝑡</m:t>
                        </m:r>
                      </m:e>
                    </m:d>
                    <m:r>
                      <a:rPr lang="en-US" altLang="zh-CN" b="0" i="1">
                        <a:latin typeface="Cambria Math" panose="02040503050406030204" pitchFamily="18" charset="0"/>
                      </a:rPr>
                      <m:t>+</m:t>
                    </m:r>
                    <m:r>
                      <a:rPr lang="en-US" altLang="zh-CN" b="0" i="1">
                        <a:latin typeface="Cambria Math" panose="02040503050406030204" pitchFamily="18" charset="0"/>
                      </a:rPr>
                      <m:t>𝑏</m:t>
                    </m:r>
                  </m:oMath>
                </a14:m>
                <a:endParaRPr lang="zh-CN" altLang="en-US" dirty="0"/>
              </a:p>
              <a:p>
                <a:r>
                  <a:rPr lang="zh-CN" altLang="en-US" dirty="0"/>
                  <a:t>时钟漂移：振荡频率变化</a:t>
                </a:r>
              </a:p>
              <a:p>
                <a:pPr lvl="1"/>
                <a:r>
                  <a:rPr lang="zh-CN" altLang="en-US" dirty="0"/>
                  <a:t>电源稳定性</a:t>
                </a:r>
              </a:p>
              <a:p>
                <a:pPr lvl="1"/>
                <a:r>
                  <a:rPr lang="zh-CN" altLang="en-US" dirty="0"/>
                  <a:t>环境温度等</a:t>
                </a:r>
              </a:p>
              <a:p>
                <a:r>
                  <a:rPr lang="zh-CN" altLang="en-US" dirty="0"/>
                  <a:t>时钟偏移不可避免</a:t>
                </a:r>
              </a:p>
              <a:p>
                <a:endParaRPr lang="zh-CN" altLang="en-US" dirty="0"/>
              </a:p>
            </p:txBody>
          </p:sp>
        </mc:Choice>
        <mc:Fallback xmlns="">
          <p:sp>
            <p:nvSpPr>
              <p:cNvPr id="23554" name="内容占位符 2">
                <a:extLst>
                  <a:ext uri="{FF2B5EF4-FFF2-40B4-BE49-F238E27FC236}">
                    <a16:creationId xmlns:a16="http://schemas.microsoft.com/office/drawing/2014/main" id="{222A38E3-B459-0548-9E31-4759A92257A5}"/>
                  </a:ext>
                </a:extLst>
              </p:cNvPr>
              <p:cNvSpPr>
                <a:spLocks noGrp="1" noRot="1" noChangeAspect="1" noMove="1" noResize="1" noEditPoints="1" noAdjustHandles="1" noChangeArrowheads="1" noChangeShapeType="1" noTextEdit="1"/>
              </p:cNvSpPr>
              <p:nvPr>
                <p:ph idx="1"/>
              </p:nvPr>
            </p:nvSpPr>
            <p:spPr>
              <a:blipFill>
                <a:blip r:embed="rId2"/>
                <a:stretch>
                  <a:fillRect l="-965" t="-998"/>
                </a:stretch>
              </a:blipFill>
            </p:spPr>
            <p:txBody>
              <a:bodyPr/>
              <a:lstStyle/>
              <a:p>
                <a:r>
                  <a:rPr lang="zh-CN" altLang="en-US">
                    <a:noFill/>
                  </a:rPr>
                  <a:t> </a:t>
                </a:r>
              </a:p>
            </p:txBody>
          </p:sp>
        </mc:Fallback>
      </mc:AlternateContent>
      <p:pic>
        <p:nvPicPr>
          <p:cNvPr id="23555" name="Picture 8">
            <a:extLst>
              <a:ext uri="{FF2B5EF4-FFF2-40B4-BE49-F238E27FC236}">
                <a16:creationId xmlns:a16="http://schemas.microsoft.com/office/drawing/2014/main" id="{58D44586-2E99-BA45-A854-0490B07A096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33638" y="4849813"/>
            <a:ext cx="3978275" cy="90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5CCB7FD2-214D-2443-A937-80E765530A27}"/>
              </a:ext>
            </a:extLst>
          </p:cNvPr>
          <p:cNvSpPr>
            <a:spLocks noGrp="1"/>
          </p:cNvSpPr>
          <p:nvPr>
            <p:ph type="dt" sz="half" idx="10"/>
          </p:nvPr>
        </p:nvSpPr>
        <p:spPr/>
        <p:txBody>
          <a:bodyPr/>
          <a:lstStyle/>
          <a:p>
            <a:pPr>
              <a:defRPr/>
            </a:pPr>
            <a:fld id="{EBEE9442-A217-CB46-84CF-2C714739E241}" type="datetime1">
              <a:rPr lang="zh-CN" altLang="en-US" smtClean="0"/>
              <a:t>2022/9/15</a:t>
            </a:fld>
            <a:endParaRPr lang="zh-CN" altLang="en-US"/>
          </a:p>
        </p:txBody>
      </p:sp>
      <p:sp>
        <p:nvSpPr>
          <p:cNvPr id="3" name="页脚占位符 2">
            <a:extLst>
              <a:ext uri="{FF2B5EF4-FFF2-40B4-BE49-F238E27FC236}">
                <a16:creationId xmlns:a16="http://schemas.microsoft.com/office/drawing/2014/main" id="{7CF0D43C-918A-9440-91DC-0FE972F6952C}"/>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6E13607B-2787-BB4A-8269-99DB1CF19A2E}"/>
              </a:ext>
            </a:extLst>
          </p:cNvPr>
          <p:cNvSpPr>
            <a:spLocks noGrp="1"/>
          </p:cNvSpPr>
          <p:nvPr>
            <p:ph type="sldNum" sz="quarter" idx="12"/>
          </p:nvPr>
        </p:nvSpPr>
        <p:spPr/>
        <p:txBody>
          <a:bodyPr/>
          <a:lstStyle/>
          <a:p>
            <a:pPr>
              <a:defRPr/>
            </a:pPr>
            <a:fld id="{5392737F-CB10-5A4E-975C-5930D278B01B}" type="slidenum">
              <a:rPr lang="zh-CN" altLang="en-US" smtClean="0"/>
              <a:pPr>
                <a:defRPr/>
              </a:pPr>
              <a:t>7</a:t>
            </a:fld>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927D32C3-887B-A84F-B19D-E03A4E090DF1}"/>
              </a:ext>
            </a:extLst>
          </p:cNvPr>
          <p:cNvSpPr>
            <a:spLocks noGrp="1" noChangeArrowheads="1"/>
          </p:cNvSpPr>
          <p:nvPr>
            <p:ph type="title"/>
          </p:nvPr>
        </p:nvSpPr>
        <p:spPr>
          <a:xfrm>
            <a:off x="628650" y="0"/>
            <a:ext cx="7588250" cy="928688"/>
          </a:xfrm>
        </p:spPr>
        <p:txBody>
          <a:bodyPr/>
          <a:lstStyle/>
          <a:p>
            <a:r>
              <a:rPr lang="zh-CN" altLang="en-US"/>
              <a:t>全局状态</a:t>
            </a:r>
          </a:p>
        </p:txBody>
      </p:sp>
      <p:sp>
        <p:nvSpPr>
          <p:cNvPr id="77826" name="Rectangle 3">
            <a:extLst>
              <a:ext uri="{FF2B5EF4-FFF2-40B4-BE49-F238E27FC236}">
                <a16:creationId xmlns:a16="http://schemas.microsoft.com/office/drawing/2014/main" id="{6DE9A0B2-B354-B146-84E0-23A7E35A3D5B}"/>
              </a:ext>
            </a:extLst>
          </p:cNvPr>
          <p:cNvSpPr>
            <a:spLocks noGrp="1" noChangeArrowheads="1"/>
          </p:cNvSpPr>
          <p:nvPr>
            <p:ph idx="1"/>
          </p:nvPr>
        </p:nvSpPr>
        <p:spPr/>
        <p:txBody>
          <a:bodyPr>
            <a:normAutofit/>
          </a:bodyPr>
          <a:lstStyle/>
          <a:p>
            <a:r>
              <a:rPr lang="zh-CN" altLang="en-US" dirty="0"/>
              <a:t>全局状态谓词：从系统</a:t>
            </a:r>
            <a:r>
              <a:rPr lang="en-US" altLang="zh-CN" dirty="0"/>
              <a:t>P</a:t>
            </a:r>
            <a:r>
              <a:rPr lang="zh-CN" altLang="en-US" dirty="0"/>
              <a:t>的进程全局状态集映射到</a:t>
            </a:r>
            <a:r>
              <a:rPr lang="en-US" altLang="zh-CN" dirty="0"/>
              <a:t>{True,</a:t>
            </a:r>
            <a:r>
              <a:rPr lang="zh-CN" altLang="en-US" dirty="0"/>
              <a:t> </a:t>
            </a:r>
            <a:r>
              <a:rPr lang="en-US" altLang="zh-CN" dirty="0"/>
              <a:t>False}</a:t>
            </a:r>
            <a:r>
              <a:rPr lang="zh-CN" altLang="en-US" dirty="0"/>
              <a:t>的函数</a:t>
            </a:r>
          </a:p>
          <a:p>
            <a:r>
              <a:rPr lang="zh-CN" altLang="en-US" dirty="0"/>
              <a:t>稳定（</a:t>
            </a:r>
            <a:r>
              <a:rPr lang="en-US" altLang="zh-CN" dirty="0"/>
              <a:t>stable</a:t>
            </a:r>
            <a:r>
              <a:rPr lang="zh-CN" altLang="en-US" dirty="0"/>
              <a:t>）的谓词：一旦系统进入谓词为</a:t>
            </a:r>
            <a:r>
              <a:rPr lang="en-US" altLang="zh-CN" dirty="0"/>
              <a:t>True</a:t>
            </a:r>
            <a:r>
              <a:rPr lang="zh-CN" altLang="en-US" dirty="0"/>
              <a:t>的状态，它将在所有可从该状态可达的状态中一直保持</a:t>
            </a:r>
            <a:r>
              <a:rPr lang="en-US" altLang="zh-CN" dirty="0"/>
              <a:t>True</a:t>
            </a:r>
          </a:p>
          <a:p>
            <a:pPr lvl="1"/>
            <a:r>
              <a:rPr lang="zh-CN" altLang="en-US" dirty="0"/>
              <a:t>如系统死锁、系统终止等状态相关的谓词。</a:t>
            </a:r>
          </a:p>
        </p:txBody>
      </p:sp>
      <p:sp>
        <p:nvSpPr>
          <p:cNvPr id="2" name="日期占位符 1">
            <a:extLst>
              <a:ext uri="{FF2B5EF4-FFF2-40B4-BE49-F238E27FC236}">
                <a16:creationId xmlns:a16="http://schemas.microsoft.com/office/drawing/2014/main" id="{9EA0EFC6-903B-1B44-B927-7205D7BC699A}"/>
              </a:ext>
            </a:extLst>
          </p:cNvPr>
          <p:cNvSpPr>
            <a:spLocks noGrp="1"/>
          </p:cNvSpPr>
          <p:nvPr>
            <p:ph type="dt" sz="half" idx="10"/>
          </p:nvPr>
        </p:nvSpPr>
        <p:spPr/>
        <p:txBody>
          <a:bodyPr/>
          <a:lstStyle/>
          <a:p>
            <a:pPr>
              <a:defRPr/>
            </a:pPr>
            <a:fld id="{590F5F29-6D9A-6643-AE75-308F90A921F8}" type="datetime1">
              <a:rPr lang="zh-CN" altLang="en-US" smtClean="0"/>
              <a:t>2022/9/15</a:t>
            </a:fld>
            <a:endParaRPr lang="zh-CN" altLang="en-US"/>
          </a:p>
        </p:txBody>
      </p:sp>
      <p:sp>
        <p:nvSpPr>
          <p:cNvPr id="3" name="页脚占位符 2">
            <a:extLst>
              <a:ext uri="{FF2B5EF4-FFF2-40B4-BE49-F238E27FC236}">
                <a16:creationId xmlns:a16="http://schemas.microsoft.com/office/drawing/2014/main" id="{FEE65824-9AB3-DE41-B71D-058AD033CE1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974DAEF1-A22D-F34F-BED8-902851096AF8}"/>
              </a:ext>
            </a:extLst>
          </p:cNvPr>
          <p:cNvSpPr>
            <a:spLocks noGrp="1"/>
          </p:cNvSpPr>
          <p:nvPr>
            <p:ph type="sldNum" sz="quarter" idx="12"/>
          </p:nvPr>
        </p:nvSpPr>
        <p:spPr/>
        <p:txBody>
          <a:bodyPr/>
          <a:lstStyle/>
          <a:p>
            <a:pPr>
              <a:defRPr/>
            </a:pPr>
            <a:fld id="{5392737F-CB10-5A4E-975C-5930D278B01B}" type="slidenum">
              <a:rPr lang="zh-CN" altLang="en-US" smtClean="0"/>
              <a:pPr>
                <a:defRPr/>
              </a:pPr>
              <a:t>70</a:t>
            </a:fld>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57D56-BBD8-BE4D-B884-B7EDBBA73A9D}"/>
              </a:ext>
            </a:extLst>
          </p:cNvPr>
          <p:cNvSpPr>
            <a:spLocks noGrp="1"/>
          </p:cNvSpPr>
          <p:nvPr>
            <p:ph type="title"/>
          </p:nvPr>
        </p:nvSpPr>
        <p:spPr/>
        <p:txBody>
          <a:bodyPr/>
          <a:lstStyle/>
          <a:p>
            <a:r>
              <a:rPr lang="zh-CN" altLang="en-US" dirty="0"/>
              <a:t>安全性（</a:t>
            </a:r>
            <a:r>
              <a:rPr lang="en-US" altLang="zh-CN" dirty="0"/>
              <a:t>safeness/safety</a:t>
            </a:r>
            <a:r>
              <a:rPr lang="zh-CN" altLang="en-US" dirty="0"/>
              <a:t>）</a:t>
            </a:r>
            <a:endParaRPr kumimoji="1" lang="zh-CN" altLang="en-US" dirty="0"/>
          </a:p>
        </p:txBody>
      </p:sp>
      <p:sp>
        <p:nvSpPr>
          <p:cNvPr id="3" name="内容占位符 2">
            <a:extLst>
              <a:ext uri="{FF2B5EF4-FFF2-40B4-BE49-F238E27FC236}">
                <a16:creationId xmlns:a16="http://schemas.microsoft.com/office/drawing/2014/main" id="{820635B5-E428-9B45-A415-44244EB7EBC6}"/>
              </a:ext>
            </a:extLst>
          </p:cNvPr>
          <p:cNvSpPr>
            <a:spLocks noGrp="1"/>
          </p:cNvSpPr>
          <p:nvPr>
            <p:ph idx="1"/>
          </p:nvPr>
        </p:nvSpPr>
        <p:spPr/>
        <p:txBody>
          <a:bodyPr/>
          <a:lstStyle/>
          <a:p>
            <a:r>
              <a:rPr lang="en-US" altLang="zh-CN" dirty="0"/>
              <a:t>something </a:t>
            </a:r>
            <a:r>
              <a:rPr lang="en-US" altLang="zh-CN" dirty="0">
                <a:solidFill>
                  <a:srgbClr val="00B050"/>
                </a:solidFill>
              </a:rPr>
              <a:t>bad</a:t>
            </a:r>
            <a:r>
              <a:rPr lang="zh-CN" altLang="en-US" dirty="0"/>
              <a:t> </a:t>
            </a:r>
            <a:r>
              <a:rPr lang="en-US" altLang="zh-CN" dirty="0"/>
              <a:t>will </a:t>
            </a:r>
            <a:r>
              <a:rPr lang="en-US" altLang="zh-CN" dirty="0">
                <a:solidFill>
                  <a:srgbClr val="C00000"/>
                </a:solidFill>
              </a:rPr>
              <a:t>never</a:t>
            </a:r>
            <a:r>
              <a:rPr lang="en-US" altLang="zh-CN" dirty="0"/>
              <a:t> happen</a:t>
            </a:r>
          </a:p>
          <a:p>
            <a:pPr lvl="1"/>
            <a:r>
              <a:rPr lang="zh-CN" altLang="en-US" dirty="0"/>
              <a:t>对于所有可从</a:t>
            </a:r>
            <a:r>
              <a:rPr lang="en-US" altLang="zh-CN" dirty="0"/>
              <a:t>S0</a:t>
            </a:r>
            <a:r>
              <a:rPr lang="zh-CN" altLang="en-US" dirty="0"/>
              <a:t>到达的所有状态</a:t>
            </a:r>
            <a:r>
              <a:rPr lang="en-US" altLang="zh-CN" dirty="0"/>
              <a:t>S</a:t>
            </a:r>
            <a:r>
              <a:rPr lang="zh-CN" altLang="en-US" dirty="0"/>
              <a:t>，谓词</a:t>
            </a:r>
            <a:r>
              <a:rPr lang="en-US" altLang="zh-CN" dirty="0"/>
              <a:t>P</a:t>
            </a:r>
            <a:r>
              <a:rPr lang="zh-CN" altLang="en-US" dirty="0"/>
              <a:t>的值为</a:t>
            </a:r>
            <a:r>
              <a:rPr lang="en-US" altLang="zh-CN" dirty="0"/>
              <a:t>False</a:t>
            </a:r>
            <a:r>
              <a:rPr lang="zh-CN" altLang="en-US" dirty="0"/>
              <a:t>。</a:t>
            </a:r>
            <a:endParaRPr lang="en-US" altLang="zh-CN" dirty="0"/>
          </a:p>
          <a:p>
            <a:pPr lvl="1"/>
            <a:r>
              <a:rPr lang="zh-CN" altLang="en-US" dirty="0"/>
              <a:t>有限的步骤可以确定 </a:t>
            </a:r>
            <a:r>
              <a:rPr lang="en-US" altLang="zh-CN" dirty="0"/>
              <a:t>violation</a:t>
            </a:r>
          </a:p>
          <a:p>
            <a:pPr lvl="1"/>
            <a:endParaRPr lang="en-US" altLang="zh-CN" dirty="0"/>
          </a:p>
          <a:p>
            <a:pPr lvl="1"/>
            <a:endParaRPr lang="en-US" altLang="zh-CN" dirty="0"/>
          </a:p>
          <a:p>
            <a:pPr lvl="1"/>
            <a:endParaRPr lang="en-US" altLang="zh-CN" dirty="0"/>
          </a:p>
          <a:p>
            <a:r>
              <a:rPr lang="en-US" altLang="zh-CN" dirty="0"/>
              <a:t>Example</a:t>
            </a:r>
          </a:p>
          <a:p>
            <a:pPr lvl="1"/>
            <a:r>
              <a:rPr lang="en-US" altLang="zh-CN" dirty="0"/>
              <a:t>the vending machine does not dispense a drink until money has been entered</a:t>
            </a:r>
          </a:p>
          <a:p>
            <a:pPr lvl="1"/>
            <a:r>
              <a:rPr lang="en-US" altLang="zh-CN" dirty="0"/>
              <a:t>Deadlock</a:t>
            </a:r>
            <a:r>
              <a:rPr lang="zh-CN" altLang="en-US" dirty="0"/>
              <a:t> </a:t>
            </a:r>
            <a:r>
              <a:rPr lang="en-US" altLang="zh-CN" dirty="0"/>
              <a:t>freedom</a:t>
            </a:r>
          </a:p>
          <a:p>
            <a:pPr lvl="1"/>
            <a:r>
              <a:rPr lang="en-US" altLang="zh-CN" dirty="0"/>
              <a:t>No</a:t>
            </a:r>
            <a:r>
              <a:rPr lang="zh-CN" altLang="en-US" dirty="0"/>
              <a:t> </a:t>
            </a:r>
            <a:r>
              <a:rPr lang="en-US" altLang="zh-CN" dirty="0"/>
              <a:t>orphaned</a:t>
            </a:r>
            <a:r>
              <a:rPr lang="zh-CN" altLang="en-US" dirty="0"/>
              <a:t> </a:t>
            </a:r>
            <a:r>
              <a:rPr lang="en-US" altLang="zh-CN" dirty="0"/>
              <a:t>objects</a:t>
            </a:r>
          </a:p>
          <a:p>
            <a:pPr lvl="1"/>
            <a:r>
              <a:rPr lang="en-US" altLang="zh-CN" dirty="0"/>
              <a:t>In Consensus: No two processes decide on different</a:t>
            </a:r>
            <a:r>
              <a:rPr lang="zh-CN" altLang="en-US" dirty="0"/>
              <a:t> </a:t>
            </a:r>
            <a:r>
              <a:rPr lang="en-US" altLang="zh-CN" dirty="0"/>
              <a:t>values</a:t>
            </a:r>
          </a:p>
        </p:txBody>
      </p:sp>
      <p:sp>
        <p:nvSpPr>
          <p:cNvPr id="4" name="日期占位符 3">
            <a:extLst>
              <a:ext uri="{FF2B5EF4-FFF2-40B4-BE49-F238E27FC236}">
                <a16:creationId xmlns:a16="http://schemas.microsoft.com/office/drawing/2014/main" id="{D672647F-B968-AC41-95B4-A3504C6FBE02}"/>
              </a:ext>
            </a:extLst>
          </p:cNvPr>
          <p:cNvSpPr>
            <a:spLocks noGrp="1"/>
          </p:cNvSpPr>
          <p:nvPr>
            <p:ph type="dt" sz="half" idx="10"/>
          </p:nvPr>
        </p:nvSpPr>
        <p:spPr/>
        <p:txBody>
          <a:bodyPr/>
          <a:lstStyle/>
          <a:p>
            <a:pPr>
              <a:defRPr/>
            </a:pPr>
            <a:fld id="{950B36E5-C2D0-0845-8FC2-CD297EEFB50D}" type="datetime1">
              <a:rPr lang="zh-CN" altLang="en-US" smtClean="0"/>
              <a:t>2022/9/15</a:t>
            </a:fld>
            <a:endParaRPr lang="zh-CN" altLang="en-US"/>
          </a:p>
        </p:txBody>
      </p:sp>
      <p:sp>
        <p:nvSpPr>
          <p:cNvPr id="5" name="页脚占位符 4">
            <a:extLst>
              <a:ext uri="{FF2B5EF4-FFF2-40B4-BE49-F238E27FC236}">
                <a16:creationId xmlns:a16="http://schemas.microsoft.com/office/drawing/2014/main" id="{282F611F-8D29-0B4A-BC11-EFE6F6C1E70A}"/>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4E1EC804-FCC1-914D-84A4-FAAB08182AA3}"/>
              </a:ext>
            </a:extLst>
          </p:cNvPr>
          <p:cNvSpPr>
            <a:spLocks noGrp="1"/>
          </p:cNvSpPr>
          <p:nvPr>
            <p:ph type="sldNum" sz="quarter" idx="12"/>
          </p:nvPr>
        </p:nvSpPr>
        <p:spPr/>
        <p:txBody>
          <a:bodyPr/>
          <a:lstStyle/>
          <a:p>
            <a:pPr>
              <a:defRPr/>
            </a:pPr>
            <a:fld id="{5392737F-CB10-5A4E-975C-5930D278B01B}" type="slidenum">
              <a:rPr lang="zh-CN" altLang="en-US" smtClean="0"/>
              <a:pPr>
                <a:defRPr/>
              </a:pPr>
              <a:t>71</a:t>
            </a:fld>
            <a:endParaRPr lang="zh-CN" altLang="en-US"/>
          </a:p>
        </p:txBody>
      </p:sp>
      <p:pic>
        <p:nvPicPr>
          <p:cNvPr id="7" name="图片 6">
            <a:extLst>
              <a:ext uri="{FF2B5EF4-FFF2-40B4-BE49-F238E27FC236}">
                <a16:creationId xmlns:a16="http://schemas.microsoft.com/office/drawing/2014/main" id="{07D76278-E470-764C-89F2-730F0F6875C3}"/>
              </a:ext>
            </a:extLst>
          </p:cNvPr>
          <p:cNvPicPr>
            <a:picLocks noChangeAspect="1"/>
          </p:cNvPicPr>
          <p:nvPr/>
        </p:nvPicPr>
        <p:blipFill>
          <a:blip r:embed="rId2"/>
          <a:stretch>
            <a:fillRect/>
          </a:stretch>
        </p:blipFill>
        <p:spPr>
          <a:xfrm>
            <a:off x="3200400" y="2780928"/>
            <a:ext cx="2743200" cy="419100"/>
          </a:xfrm>
          <a:prstGeom prst="rect">
            <a:avLst/>
          </a:prstGeom>
        </p:spPr>
      </p:pic>
    </p:spTree>
    <p:extLst>
      <p:ext uri="{BB962C8B-B14F-4D97-AF65-F5344CB8AC3E}">
        <p14:creationId xmlns:p14="http://schemas.microsoft.com/office/powerpoint/2010/main" val="28748516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B7437-247A-9944-B323-9A23A4950379}"/>
              </a:ext>
            </a:extLst>
          </p:cNvPr>
          <p:cNvSpPr>
            <a:spLocks noGrp="1"/>
          </p:cNvSpPr>
          <p:nvPr>
            <p:ph type="title"/>
          </p:nvPr>
        </p:nvSpPr>
        <p:spPr/>
        <p:txBody>
          <a:bodyPr/>
          <a:lstStyle/>
          <a:p>
            <a:r>
              <a:rPr lang="zh-CN" altLang="en-US" dirty="0"/>
              <a:t>活性（</a:t>
            </a:r>
            <a:r>
              <a:rPr lang="en-US" altLang="zh-CN" dirty="0"/>
              <a:t>liveness</a:t>
            </a:r>
            <a:r>
              <a:rPr lang="zh-CN" altLang="en-US" dirty="0"/>
              <a:t>）</a:t>
            </a:r>
            <a:endParaRPr kumimoji="1" lang="zh-CN" altLang="en-US" dirty="0"/>
          </a:p>
        </p:txBody>
      </p:sp>
      <p:sp>
        <p:nvSpPr>
          <p:cNvPr id="3" name="内容占位符 2">
            <a:extLst>
              <a:ext uri="{FF2B5EF4-FFF2-40B4-BE49-F238E27FC236}">
                <a16:creationId xmlns:a16="http://schemas.microsoft.com/office/drawing/2014/main" id="{0A442D2C-0F55-4246-9D9F-8EBDD73DE31F}"/>
              </a:ext>
            </a:extLst>
          </p:cNvPr>
          <p:cNvSpPr>
            <a:spLocks noGrp="1"/>
          </p:cNvSpPr>
          <p:nvPr>
            <p:ph idx="1"/>
          </p:nvPr>
        </p:nvSpPr>
        <p:spPr>
          <a:xfrm>
            <a:off x="628650" y="1104900"/>
            <a:ext cx="7886700" cy="5251450"/>
          </a:xfrm>
        </p:spPr>
        <p:txBody>
          <a:bodyPr>
            <a:normAutofit/>
          </a:bodyPr>
          <a:lstStyle/>
          <a:p>
            <a:r>
              <a:rPr lang="en-US" altLang="zh-CN" dirty="0"/>
              <a:t>something</a:t>
            </a:r>
            <a:r>
              <a:rPr lang="zh-CN" altLang="en-US" dirty="0"/>
              <a:t> </a:t>
            </a:r>
            <a:r>
              <a:rPr lang="en-US" altLang="zh-CN" dirty="0">
                <a:solidFill>
                  <a:srgbClr val="00B050"/>
                </a:solidFill>
              </a:rPr>
              <a:t>good</a:t>
            </a:r>
            <a:r>
              <a:rPr lang="zh-CN" altLang="en-US" dirty="0"/>
              <a:t> </a:t>
            </a:r>
            <a:r>
              <a:rPr lang="en-US" altLang="zh-CN" dirty="0">
                <a:solidFill>
                  <a:srgbClr val="C00000"/>
                </a:solidFill>
              </a:rPr>
              <a:t>eventually</a:t>
            </a:r>
            <a:r>
              <a:rPr lang="zh-CN" altLang="en-US" dirty="0"/>
              <a:t> </a:t>
            </a:r>
            <a:r>
              <a:rPr lang="en-US" altLang="zh-CN" dirty="0"/>
              <a:t>happens</a:t>
            </a:r>
          </a:p>
          <a:p>
            <a:pPr lvl="1"/>
            <a:r>
              <a:rPr lang="zh-CN" altLang="en-US" dirty="0"/>
              <a:t>对于任一从状态</a:t>
            </a:r>
            <a:r>
              <a:rPr lang="en-US" altLang="zh-CN" dirty="0"/>
              <a:t>S0</a:t>
            </a:r>
            <a:r>
              <a:rPr lang="zh-CN" altLang="en-US" dirty="0"/>
              <a:t>开始的线性化走向</a:t>
            </a:r>
            <a:r>
              <a:rPr lang="en-US" altLang="zh-CN" dirty="0"/>
              <a:t>L</a:t>
            </a:r>
            <a:r>
              <a:rPr lang="zh-CN" altLang="en-US" dirty="0"/>
              <a:t>，对可从</a:t>
            </a:r>
            <a:r>
              <a:rPr lang="en-US" altLang="zh-CN" dirty="0"/>
              <a:t>S0</a:t>
            </a:r>
            <a:r>
              <a:rPr lang="zh-CN" altLang="en-US" dirty="0"/>
              <a:t>到达的状态</a:t>
            </a:r>
            <a:r>
              <a:rPr lang="en-US" altLang="zh-CN" dirty="0"/>
              <a:t>SL</a:t>
            </a:r>
            <a:r>
              <a:rPr lang="zh-CN" altLang="en-US" dirty="0"/>
              <a:t>，谓词</a:t>
            </a:r>
            <a:r>
              <a:rPr lang="en-US" altLang="zh-CN" dirty="0"/>
              <a:t>P</a:t>
            </a:r>
            <a:r>
              <a:rPr lang="zh-CN" altLang="en-US" dirty="0"/>
              <a:t>为</a:t>
            </a:r>
            <a:r>
              <a:rPr lang="en-US" altLang="zh-CN" dirty="0"/>
              <a:t>True</a:t>
            </a:r>
            <a:r>
              <a:rPr lang="zh-CN" altLang="en-US" dirty="0"/>
              <a:t>。</a:t>
            </a:r>
            <a:endParaRPr lang="en-US" altLang="zh-CN" dirty="0"/>
          </a:p>
          <a:p>
            <a:pPr lvl="1"/>
            <a:r>
              <a:rPr lang="zh-CN" altLang="en-US" dirty="0"/>
              <a:t>有限步骤无法确认 </a:t>
            </a:r>
            <a:r>
              <a:rPr lang="en-US" altLang="zh-CN" dirty="0"/>
              <a:t>violation</a:t>
            </a:r>
            <a:r>
              <a:rPr lang="zh-CN" altLang="en-US" dirty="0"/>
              <a:t>，</a:t>
            </a:r>
            <a:r>
              <a:rPr lang="en-US" altLang="zh-CN" dirty="0"/>
              <a:t>good</a:t>
            </a:r>
            <a:r>
              <a:rPr lang="zh-CN" altLang="en-US" dirty="0"/>
              <a:t> </a:t>
            </a:r>
            <a:r>
              <a:rPr lang="en-US" altLang="zh-CN" dirty="0"/>
              <a:t>thing</a:t>
            </a:r>
            <a:r>
              <a:rPr lang="zh-CN" altLang="en-US" dirty="0"/>
              <a:t> 可能随后发生</a:t>
            </a:r>
            <a:endParaRPr lang="en-US" altLang="zh-CN" dirty="0"/>
          </a:p>
          <a:p>
            <a:pPr lvl="1"/>
            <a:endParaRPr lang="en-US" altLang="zh-CN" dirty="0"/>
          </a:p>
          <a:p>
            <a:pPr lvl="1"/>
            <a:endParaRPr lang="en-US" altLang="zh-CN" dirty="0"/>
          </a:p>
          <a:p>
            <a:r>
              <a:rPr lang="en-US" altLang="zh-CN" dirty="0"/>
              <a:t>Examples</a:t>
            </a:r>
          </a:p>
          <a:p>
            <a:pPr lvl="1"/>
            <a:r>
              <a:rPr kumimoji="1" lang="en-US" altLang="zh-CN" dirty="0"/>
              <a:t>Guarantee that “at least one of the athletes in the 100m final</a:t>
            </a:r>
            <a:r>
              <a:rPr kumimoji="1" lang="zh-CN" altLang="en-US" dirty="0"/>
              <a:t> </a:t>
            </a:r>
            <a:r>
              <a:rPr kumimoji="1" lang="en-US" altLang="zh-CN" dirty="0"/>
              <a:t>will win gold”</a:t>
            </a:r>
          </a:p>
          <a:p>
            <a:pPr lvl="1"/>
            <a:r>
              <a:rPr kumimoji="1" lang="en-US" altLang="zh-CN" dirty="0"/>
              <a:t>Freedom</a:t>
            </a:r>
            <a:r>
              <a:rPr kumimoji="1" lang="zh-CN" altLang="en-US" dirty="0"/>
              <a:t> </a:t>
            </a:r>
            <a:r>
              <a:rPr kumimoji="1" lang="en-US" altLang="zh-CN" dirty="0"/>
              <a:t>of</a:t>
            </a:r>
            <a:r>
              <a:rPr kumimoji="1" lang="zh-CN" altLang="en-US" dirty="0"/>
              <a:t> </a:t>
            </a:r>
            <a:r>
              <a:rPr kumimoji="1" lang="en-US" altLang="zh-CN" dirty="0"/>
              <a:t>starvation</a:t>
            </a:r>
          </a:p>
          <a:p>
            <a:pPr lvl="1"/>
            <a:r>
              <a:rPr kumimoji="1" lang="en-US" altLang="zh-CN" dirty="0"/>
              <a:t>Eventual</a:t>
            </a:r>
            <a:r>
              <a:rPr kumimoji="1" lang="zh-CN" altLang="en-US" dirty="0"/>
              <a:t> </a:t>
            </a:r>
            <a:r>
              <a:rPr kumimoji="1" lang="en-US" altLang="zh-CN" dirty="0"/>
              <a:t>consistency</a:t>
            </a:r>
          </a:p>
          <a:p>
            <a:pPr lvl="1"/>
            <a:r>
              <a:rPr kumimoji="1" lang="en-US" altLang="zh-CN" dirty="0"/>
              <a:t>In Consensus: All processes eventually decide on a value</a:t>
            </a:r>
            <a:endParaRPr kumimoji="1" lang="zh-CN" altLang="en-US" dirty="0"/>
          </a:p>
        </p:txBody>
      </p:sp>
      <p:sp>
        <p:nvSpPr>
          <p:cNvPr id="4" name="日期占位符 3">
            <a:extLst>
              <a:ext uri="{FF2B5EF4-FFF2-40B4-BE49-F238E27FC236}">
                <a16:creationId xmlns:a16="http://schemas.microsoft.com/office/drawing/2014/main" id="{3A8806B3-C167-C448-B60C-9F4F1EEE2FE7}"/>
              </a:ext>
            </a:extLst>
          </p:cNvPr>
          <p:cNvSpPr>
            <a:spLocks noGrp="1"/>
          </p:cNvSpPr>
          <p:nvPr>
            <p:ph type="dt" sz="half" idx="10"/>
          </p:nvPr>
        </p:nvSpPr>
        <p:spPr/>
        <p:txBody>
          <a:bodyPr/>
          <a:lstStyle/>
          <a:p>
            <a:pPr>
              <a:defRPr/>
            </a:pPr>
            <a:fld id="{908F7E43-34EB-F24C-AE98-85CDBE86D906}" type="datetime1">
              <a:rPr lang="zh-CN" altLang="en-US" smtClean="0"/>
              <a:t>2022/9/15</a:t>
            </a:fld>
            <a:endParaRPr lang="zh-CN" altLang="en-US"/>
          </a:p>
        </p:txBody>
      </p:sp>
      <p:sp>
        <p:nvSpPr>
          <p:cNvPr id="5" name="页脚占位符 4">
            <a:extLst>
              <a:ext uri="{FF2B5EF4-FFF2-40B4-BE49-F238E27FC236}">
                <a16:creationId xmlns:a16="http://schemas.microsoft.com/office/drawing/2014/main" id="{6E82739B-2208-B74F-BA12-D890A16CE22C}"/>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29748A4B-A5E1-3841-A5A7-6D195A8A317A}"/>
              </a:ext>
            </a:extLst>
          </p:cNvPr>
          <p:cNvSpPr>
            <a:spLocks noGrp="1"/>
          </p:cNvSpPr>
          <p:nvPr>
            <p:ph type="sldNum" sz="quarter" idx="12"/>
          </p:nvPr>
        </p:nvSpPr>
        <p:spPr/>
        <p:txBody>
          <a:bodyPr/>
          <a:lstStyle/>
          <a:p>
            <a:pPr>
              <a:defRPr/>
            </a:pPr>
            <a:fld id="{5392737F-CB10-5A4E-975C-5930D278B01B}" type="slidenum">
              <a:rPr lang="zh-CN" altLang="en-US" smtClean="0"/>
              <a:pPr>
                <a:defRPr/>
              </a:pPr>
              <a:t>72</a:t>
            </a:fld>
            <a:endParaRPr lang="zh-CN" altLang="en-US"/>
          </a:p>
        </p:txBody>
      </p:sp>
      <p:pic>
        <p:nvPicPr>
          <p:cNvPr id="7" name="图片 6">
            <a:extLst>
              <a:ext uri="{FF2B5EF4-FFF2-40B4-BE49-F238E27FC236}">
                <a16:creationId xmlns:a16="http://schemas.microsoft.com/office/drawing/2014/main" id="{466865E6-21F1-D740-8C14-C1780DCDD360}"/>
              </a:ext>
            </a:extLst>
          </p:cNvPr>
          <p:cNvPicPr>
            <a:picLocks noChangeAspect="1"/>
          </p:cNvPicPr>
          <p:nvPr/>
        </p:nvPicPr>
        <p:blipFill>
          <a:blip r:embed="rId2"/>
          <a:stretch>
            <a:fillRect/>
          </a:stretch>
        </p:blipFill>
        <p:spPr>
          <a:xfrm>
            <a:off x="2254250" y="2924944"/>
            <a:ext cx="4635500" cy="368300"/>
          </a:xfrm>
          <a:prstGeom prst="rect">
            <a:avLst/>
          </a:prstGeom>
        </p:spPr>
      </p:pic>
    </p:spTree>
    <p:extLst>
      <p:ext uri="{BB962C8B-B14F-4D97-AF65-F5344CB8AC3E}">
        <p14:creationId xmlns:p14="http://schemas.microsoft.com/office/powerpoint/2010/main" val="36443754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C0AA1BF9-0FB7-2C4D-8C80-FD7924A87DE0}"/>
              </a:ext>
            </a:extLst>
          </p:cNvPr>
          <p:cNvSpPr>
            <a:spLocks noGrp="1" noChangeArrowheads="1"/>
          </p:cNvSpPr>
          <p:nvPr>
            <p:ph type="title"/>
          </p:nvPr>
        </p:nvSpPr>
        <p:spPr>
          <a:xfrm>
            <a:off x="628650" y="0"/>
            <a:ext cx="7588250" cy="928688"/>
          </a:xfrm>
        </p:spPr>
        <p:txBody>
          <a:bodyPr/>
          <a:lstStyle/>
          <a:p>
            <a:r>
              <a:rPr lang="zh-CN" altLang="en-US"/>
              <a:t>第</a:t>
            </a:r>
            <a:r>
              <a:rPr lang="en-US" altLang="zh-CN"/>
              <a:t>3</a:t>
            </a:r>
            <a:r>
              <a:rPr lang="zh-CN" altLang="en-US"/>
              <a:t>章 时间和全局状态</a:t>
            </a:r>
          </a:p>
        </p:txBody>
      </p:sp>
      <p:sp>
        <p:nvSpPr>
          <p:cNvPr id="78850" name="Rectangle 3">
            <a:extLst>
              <a:ext uri="{FF2B5EF4-FFF2-40B4-BE49-F238E27FC236}">
                <a16:creationId xmlns:a16="http://schemas.microsoft.com/office/drawing/2014/main" id="{FB47D135-2258-A64A-BC05-B364332183A2}"/>
              </a:ext>
            </a:extLst>
          </p:cNvPr>
          <p:cNvSpPr>
            <a:spLocks noGrp="1" noChangeArrowheads="1"/>
          </p:cNvSpPr>
          <p:nvPr>
            <p:ph idx="1"/>
          </p:nvPr>
        </p:nvSpPr>
        <p:spPr/>
        <p:txBody>
          <a:bodyPr/>
          <a:lstStyle/>
          <a:p>
            <a:r>
              <a:rPr lang="zh-CN" altLang="en-US"/>
              <a:t>简介 </a:t>
            </a:r>
          </a:p>
          <a:p>
            <a:r>
              <a:rPr lang="zh-CN" altLang="en-US"/>
              <a:t>时钟、事件和进程状态</a:t>
            </a:r>
          </a:p>
          <a:p>
            <a:r>
              <a:rPr lang="zh-CN" altLang="en-US"/>
              <a:t>物理时钟同步</a:t>
            </a:r>
          </a:p>
          <a:p>
            <a:r>
              <a:rPr lang="zh-CN" altLang="en-US"/>
              <a:t>逻辑时间和逻辑时钟</a:t>
            </a:r>
          </a:p>
          <a:p>
            <a:r>
              <a:rPr lang="zh-CN" altLang="en-US"/>
              <a:t>全局状态</a:t>
            </a:r>
          </a:p>
          <a:p>
            <a:r>
              <a:rPr lang="zh-CN" altLang="en-US">
                <a:solidFill>
                  <a:srgbClr val="FF0000"/>
                </a:solidFill>
              </a:rPr>
              <a:t>分布式调试</a:t>
            </a:r>
          </a:p>
          <a:p>
            <a:r>
              <a:rPr lang="zh-CN" altLang="en-US"/>
              <a:t>小结</a:t>
            </a:r>
          </a:p>
        </p:txBody>
      </p:sp>
      <p:sp>
        <p:nvSpPr>
          <p:cNvPr id="2" name="日期占位符 1">
            <a:extLst>
              <a:ext uri="{FF2B5EF4-FFF2-40B4-BE49-F238E27FC236}">
                <a16:creationId xmlns:a16="http://schemas.microsoft.com/office/drawing/2014/main" id="{83A0A1F3-8AFD-B540-B949-678733900BFD}"/>
              </a:ext>
            </a:extLst>
          </p:cNvPr>
          <p:cNvSpPr>
            <a:spLocks noGrp="1"/>
          </p:cNvSpPr>
          <p:nvPr>
            <p:ph type="dt" sz="half" idx="10"/>
          </p:nvPr>
        </p:nvSpPr>
        <p:spPr/>
        <p:txBody>
          <a:bodyPr/>
          <a:lstStyle/>
          <a:p>
            <a:pPr>
              <a:defRPr/>
            </a:pPr>
            <a:fld id="{B9C01836-266F-974C-BD82-FE14C0DD3035}" type="datetime1">
              <a:rPr lang="zh-CN" altLang="en-US" smtClean="0"/>
              <a:t>2022/9/15</a:t>
            </a:fld>
            <a:endParaRPr lang="zh-CN" altLang="en-US"/>
          </a:p>
        </p:txBody>
      </p:sp>
      <p:sp>
        <p:nvSpPr>
          <p:cNvPr id="3" name="页脚占位符 2">
            <a:extLst>
              <a:ext uri="{FF2B5EF4-FFF2-40B4-BE49-F238E27FC236}">
                <a16:creationId xmlns:a16="http://schemas.microsoft.com/office/drawing/2014/main" id="{E733889D-2463-C54A-8386-8F56CA44B1D2}"/>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9D671C78-081F-DE44-90BA-C0D78AD4E214}"/>
              </a:ext>
            </a:extLst>
          </p:cNvPr>
          <p:cNvSpPr>
            <a:spLocks noGrp="1"/>
          </p:cNvSpPr>
          <p:nvPr>
            <p:ph type="sldNum" sz="quarter" idx="12"/>
          </p:nvPr>
        </p:nvSpPr>
        <p:spPr/>
        <p:txBody>
          <a:bodyPr/>
          <a:lstStyle/>
          <a:p>
            <a:pPr>
              <a:defRPr/>
            </a:pPr>
            <a:fld id="{5392737F-CB10-5A4E-975C-5930D278B01B}" type="slidenum">
              <a:rPr lang="zh-CN" altLang="en-US" smtClean="0"/>
              <a:pPr>
                <a:defRPr/>
              </a:pPr>
              <a:t>73</a:t>
            </a:fld>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73C9CF7B-165C-A643-92CA-288FCD4B5731}"/>
              </a:ext>
            </a:extLst>
          </p:cNvPr>
          <p:cNvSpPr>
            <a:spLocks noGrp="1" noChangeArrowheads="1"/>
          </p:cNvSpPr>
          <p:nvPr>
            <p:ph type="title"/>
          </p:nvPr>
        </p:nvSpPr>
        <p:spPr>
          <a:xfrm>
            <a:off x="628650" y="0"/>
            <a:ext cx="7588250" cy="928688"/>
          </a:xfrm>
        </p:spPr>
        <p:txBody>
          <a:bodyPr/>
          <a:lstStyle/>
          <a:p>
            <a:r>
              <a:rPr lang="zh-CN" altLang="en-US"/>
              <a:t>分布式调试</a:t>
            </a:r>
          </a:p>
        </p:txBody>
      </p:sp>
      <p:sp>
        <p:nvSpPr>
          <p:cNvPr id="79874" name="Rectangle 3">
            <a:extLst>
              <a:ext uri="{FF2B5EF4-FFF2-40B4-BE49-F238E27FC236}">
                <a16:creationId xmlns:a16="http://schemas.microsoft.com/office/drawing/2014/main" id="{55D1FCB7-AE2F-0949-8E9F-45E3332DCFCE}"/>
              </a:ext>
            </a:extLst>
          </p:cNvPr>
          <p:cNvSpPr>
            <a:spLocks noGrp="1" noChangeArrowheads="1"/>
          </p:cNvSpPr>
          <p:nvPr>
            <p:ph idx="1"/>
          </p:nvPr>
        </p:nvSpPr>
        <p:spPr/>
        <p:txBody>
          <a:bodyPr/>
          <a:lstStyle/>
          <a:p>
            <a:r>
              <a:rPr lang="zh-CN" altLang="en-US" dirty="0"/>
              <a:t>目的</a:t>
            </a:r>
          </a:p>
          <a:p>
            <a:pPr lvl="1"/>
            <a:r>
              <a:rPr lang="zh-CN" altLang="en-US" dirty="0"/>
              <a:t>对系统实际执行中的暂态（一致性全局状态）作出判断</a:t>
            </a:r>
          </a:p>
          <a:p>
            <a:r>
              <a:rPr lang="zh-CN" altLang="en-US" dirty="0"/>
              <a:t>例子</a:t>
            </a:r>
          </a:p>
          <a:p>
            <a:pPr lvl="1"/>
            <a:r>
              <a:rPr lang="zh-CN" altLang="en-US" dirty="0"/>
              <a:t>安全条件检查</a:t>
            </a:r>
          </a:p>
          <a:p>
            <a:pPr lvl="2"/>
            <a:r>
              <a:rPr lang="en-US" altLang="zh-CN" dirty="0"/>
              <a:t>xi</a:t>
            </a:r>
            <a:r>
              <a:rPr lang="zh-CN" altLang="en-US" dirty="0"/>
              <a:t>为进程</a:t>
            </a:r>
            <a:r>
              <a:rPr lang="en-US" altLang="zh-CN" dirty="0"/>
              <a:t>pi</a:t>
            </a:r>
            <a:r>
              <a:rPr lang="zh-CN" altLang="en-US" dirty="0"/>
              <a:t>的变量</a:t>
            </a:r>
            <a:r>
              <a:rPr lang="en-US" altLang="zh-CN" dirty="0"/>
              <a:t>(</a:t>
            </a:r>
            <a:r>
              <a:rPr lang="en-US" altLang="zh-CN" dirty="0" err="1"/>
              <a:t>i</a:t>
            </a:r>
            <a:r>
              <a:rPr lang="en-US" altLang="zh-CN" dirty="0"/>
              <a:t>=1,2,…)</a:t>
            </a:r>
            <a:r>
              <a:rPr lang="zh-CN" altLang="en-US" dirty="0"/>
              <a:t>，安全条件为</a:t>
            </a:r>
            <a:r>
              <a:rPr lang="en-US" altLang="zh-CN" dirty="0"/>
              <a:t>|xi-</a:t>
            </a:r>
            <a:r>
              <a:rPr lang="en-US" altLang="zh-CN" dirty="0" err="1"/>
              <a:t>xj</a:t>
            </a:r>
            <a:r>
              <a:rPr lang="en-US" altLang="zh-CN" dirty="0"/>
              <a:t>|≤ </a:t>
            </a:r>
            <a:r>
              <a:rPr lang="en-US" altLang="zh-CN" dirty="0">
                <a:sym typeface="Symbol" pitchFamily="2" charset="2"/>
              </a:rPr>
              <a:t></a:t>
            </a:r>
            <a:endParaRPr lang="en-US" altLang="zh-CN" dirty="0"/>
          </a:p>
          <a:p>
            <a:pPr lvl="1"/>
            <a:r>
              <a:rPr lang="zh-CN" altLang="en-US" dirty="0"/>
              <a:t>控制系统</a:t>
            </a:r>
          </a:p>
          <a:p>
            <a:pPr lvl="2"/>
            <a:r>
              <a:rPr lang="zh-CN" altLang="en-US" dirty="0"/>
              <a:t>所有阀门在某些时间是否全部处于开启状态</a:t>
            </a:r>
          </a:p>
        </p:txBody>
      </p:sp>
      <p:sp>
        <p:nvSpPr>
          <p:cNvPr id="2" name="日期占位符 1">
            <a:extLst>
              <a:ext uri="{FF2B5EF4-FFF2-40B4-BE49-F238E27FC236}">
                <a16:creationId xmlns:a16="http://schemas.microsoft.com/office/drawing/2014/main" id="{B7A3FE9A-68B0-3241-B6E7-DFC23682CBB6}"/>
              </a:ext>
            </a:extLst>
          </p:cNvPr>
          <p:cNvSpPr>
            <a:spLocks noGrp="1"/>
          </p:cNvSpPr>
          <p:nvPr>
            <p:ph type="dt" sz="half" idx="10"/>
          </p:nvPr>
        </p:nvSpPr>
        <p:spPr/>
        <p:txBody>
          <a:bodyPr/>
          <a:lstStyle/>
          <a:p>
            <a:pPr>
              <a:defRPr/>
            </a:pPr>
            <a:fld id="{21DF6A20-6068-CE49-97B4-CD7D2B9E9408}" type="datetime1">
              <a:rPr lang="zh-CN" altLang="en-US" smtClean="0"/>
              <a:t>2022/9/15</a:t>
            </a:fld>
            <a:endParaRPr lang="zh-CN" altLang="en-US"/>
          </a:p>
        </p:txBody>
      </p:sp>
      <p:sp>
        <p:nvSpPr>
          <p:cNvPr id="3" name="页脚占位符 2">
            <a:extLst>
              <a:ext uri="{FF2B5EF4-FFF2-40B4-BE49-F238E27FC236}">
                <a16:creationId xmlns:a16="http://schemas.microsoft.com/office/drawing/2014/main" id="{1A4AFAB8-7595-9C4D-A4EE-C80C4F574BDB}"/>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66EF83D6-C68F-C743-ACD4-1BF30129DFD7}"/>
              </a:ext>
            </a:extLst>
          </p:cNvPr>
          <p:cNvSpPr>
            <a:spLocks noGrp="1"/>
          </p:cNvSpPr>
          <p:nvPr>
            <p:ph type="sldNum" sz="quarter" idx="12"/>
          </p:nvPr>
        </p:nvSpPr>
        <p:spPr/>
        <p:txBody>
          <a:bodyPr/>
          <a:lstStyle/>
          <a:p>
            <a:pPr>
              <a:defRPr/>
            </a:pPr>
            <a:fld id="{5392737F-CB10-5A4E-975C-5930D278B01B}" type="slidenum">
              <a:rPr lang="zh-CN" altLang="en-US" smtClean="0"/>
              <a:pPr>
                <a:defRPr/>
              </a:pPr>
              <a:t>74</a:t>
            </a:fld>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DB2A8E3F-C1CA-3842-B1E7-B1F866E95BAA}"/>
              </a:ext>
            </a:extLst>
          </p:cNvPr>
          <p:cNvSpPr>
            <a:spLocks noGrp="1" noChangeArrowheads="1"/>
          </p:cNvSpPr>
          <p:nvPr>
            <p:ph type="title"/>
          </p:nvPr>
        </p:nvSpPr>
        <p:spPr>
          <a:xfrm>
            <a:off x="628650" y="0"/>
            <a:ext cx="7588250" cy="928688"/>
          </a:xfrm>
        </p:spPr>
        <p:txBody>
          <a:bodyPr/>
          <a:lstStyle/>
          <a:p>
            <a:r>
              <a:rPr lang="zh-CN" altLang="en-US"/>
              <a:t>分布式调试</a:t>
            </a:r>
          </a:p>
        </p:txBody>
      </p:sp>
      <p:sp>
        <p:nvSpPr>
          <p:cNvPr id="80898" name="Rectangle 3">
            <a:extLst>
              <a:ext uri="{FF2B5EF4-FFF2-40B4-BE49-F238E27FC236}">
                <a16:creationId xmlns:a16="http://schemas.microsoft.com/office/drawing/2014/main" id="{2A29BE63-99DD-0F46-B153-0BAE7263BE3F}"/>
              </a:ext>
            </a:extLst>
          </p:cNvPr>
          <p:cNvSpPr>
            <a:spLocks noGrp="1" noChangeArrowheads="1"/>
          </p:cNvSpPr>
          <p:nvPr>
            <p:ph idx="1"/>
          </p:nvPr>
        </p:nvSpPr>
        <p:spPr/>
        <p:txBody>
          <a:bodyPr/>
          <a:lstStyle/>
          <a:p>
            <a:r>
              <a:rPr lang="zh-CN" altLang="en-US" dirty="0"/>
              <a:t>方法</a:t>
            </a:r>
          </a:p>
          <a:p>
            <a:pPr lvl="1"/>
            <a:r>
              <a:rPr lang="zh-CN" altLang="en-US" dirty="0"/>
              <a:t>监控器进程：收集进程状态信息</a:t>
            </a:r>
          </a:p>
          <a:p>
            <a:r>
              <a:rPr lang="zh-CN" altLang="en-US" dirty="0"/>
              <a:t>全局状态谓词</a:t>
            </a:r>
            <a:r>
              <a:rPr lang="zh-CN" altLang="en-US" dirty="0">
                <a:sym typeface="Symbol" pitchFamily="2" charset="2"/>
              </a:rPr>
              <a:t>的判断</a:t>
            </a:r>
          </a:p>
          <a:p>
            <a:r>
              <a:rPr lang="zh-CN" altLang="en-US" dirty="0"/>
              <a:t>可能的</a:t>
            </a:r>
            <a:r>
              <a:rPr lang="zh-CN" altLang="en-US" dirty="0">
                <a:sym typeface="Symbol" pitchFamily="2" charset="2"/>
              </a:rPr>
              <a:t>（</a:t>
            </a:r>
            <a:r>
              <a:rPr lang="en-US" altLang="zh-CN" dirty="0">
                <a:sym typeface="Symbol" pitchFamily="2" charset="2"/>
              </a:rPr>
              <a:t>possibly</a:t>
            </a:r>
            <a:r>
              <a:rPr lang="zh-CN" altLang="en-US" dirty="0">
                <a:sym typeface="Symbol" pitchFamily="2" charset="2"/>
              </a:rPr>
              <a:t>）：</a:t>
            </a:r>
            <a:endParaRPr lang="en-US" altLang="zh-CN" dirty="0">
              <a:sym typeface="Symbol" pitchFamily="2" charset="2"/>
            </a:endParaRPr>
          </a:p>
          <a:p>
            <a:pPr lvl="1"/>
            <a:r>
              <a:rPr lang="zh-CN" altLang="en-US" dirty="0">
                <a:sym typeface="Symbol" pitchFamily="2" charset="2"/>
              </a:rPr>
              <a:t>存在一个一致的全局状态</a:t>
            </a:r>
            <a:r>
              <a:rPr lang="en-US" altLang="zh-CN" dirty="0">
                <a:sym typeface="Symbol" pitchFamily="2" charset="2"/>
              </a:rPr>
              <a:t>S</a:t>
            </a:r>
            <a:r>
              <a:rPr lang="zh-CN" altLang="en-US" dirty="0">
                <a:sym typeface="Symbol" pitchFamily="2" charset="2"/>
              </a:rPr>
              <a:t>，</a:t>
            </a:r>
            <a:r>
              <a:rPr lang="en-US" altLang="zh-CN" dirty="0">
                <a:sym typeface="Symbol" pitchFamily="2" charset="2"/>
              </a:rPr>
              <a:t>H</a:t>
            </a:r>
            <a:r>
              <a:rPr lang="zh-CN" altLang="en-US" dirty="0">
                <a:sym typeface="Symbol" pitchFamily="2" charset="2"/>
              </a:rPr>
              <a:t>的一个线性化走向经历了这个全局状态</a:t>
            </a:r>
            <a:r>
              <a:rPr lang="en-US" altLang="zh-CN" dirty="0">
                <a:sym typeface="Symbol" pitchFamily="2" charset="2"/>
              </a:rPr>
              <a:t>S</a:t>
            </a:r>
            <a:r>
              <a:rPr lang="zh-CN" altLang="en-US" dirty="0">
                <a:sym typeface="Symbol" pitchFamily="2" charset="2"/>
              </a:rPr>
              <a:t>，而且该</a:t>
            </a:r>
            <a:r>
              <a:rPr lang="en-US" altLang="zh-CN" dirty="0">
                <a:sym typeface="Symbol" pitchFamily="2" charset="2"/>
              </a:rPr>
              <a:t>S</a:t>
            </a:r>
            <a:r>
              <a:rPr lang="zh-CN" altLang="en-US" dirty="0">
                <a:sym typeface="Symbol" pitchFamily="2" charset="2"/>
              </a:rPr>
              <a:t>使得</a:t>
            </a:r>
            <a:r>
              <a:rPr lang="en-US" altLang="zh-CN" dirty="0">
                <a:sym typeface="Symbol" pitchFamily="2" charset="2"/>
              </a:rPr>
              <a:t>(s)</a:t>
            </a:r>
            <a:r>
              <a:rPr lang="zh-CN" altLang="en-US" dirty="0">
                <a:sym typeface="Symbol" pitchFamily="2" charset="2"/>
              </a:rPr>
              <a:t>为</a:t>
            </a:r>
            <a:r>
              <a:rPr lang="en-US" altLang="zh-CN" dirty="0">
                <a:sym typeface="Symbol" pitchFamily="2" charset="2"/>
              </a:rPr>
              <a:t>True</a:t>
            </a:r>
            <a:r>
              <a:rPr lang="zh-CN" altLang="en-US" dirty="0">
                <a:sym typeface="Symbol" pitchFamily="2" charset="2"/>
              </a:rPr>
              <a:t>。</a:t>
            </a:r>
            <a:endParaRPr lang="zh-CN" altLang="en-US" dirty="0"/>
          </a:p>
          <a:p>
            <a:r>
              <a:rPr lang="zh-CN" altLang="en-US" dirty="0"/>
              <a:t>明确的</a:t>
            </a:r>
            <a:r>
              <a:rPr lang="zh-CN" altLang="en-US" dirty="0">
                <a:sym typeface="Symbol" pitchFamily="2" charset="2"/>
              </a:rPr>
              <a:t>（</a:t>
            </a:r>
            <a:r>
              <a:rPr lang="en-US" altLang="zh-CN" dirty="0">
                <a:sym typeface="Symbol" pitchFamily="2" charset="2"/>
              </a:rPr>
              <a:t>definitely</a:t>
            </a:r>
            <a:r>
              <a:rPr lang="zh-CN" altLang="en-US" dirty="0">
                <a:sym typeface="Symbol" pitchFamily="2" charset="2"/>
              </a:rPr>
              <a:t>）：</a:t>
            </a:r>
            <a:endParaRPr lang="en-US" altLang="zh-CN" dirty="0">
              <a:sym typeface="Symbol" pitchFamily="2" charset="2"/>
            </a:endParaRPr>
          </a:p>
          <a:p>
            <a:pPr lvl="1"/>
            <a:r>
              <a:rPr lang="zh-CN" altLang="en-US" dirty="0">
                <a:sym typeface="Symbol" pitchFamily="2" charset="2"/>
              </a:rPr>
              <a:t>对于</a:t>
            </a:r>
            <a:r>
              <a:rPr lang="en-US" altLang="zh-CN" dirty="0">
                <a:sym typeface="Symbol" pitchFamily="2" charset="2"/>
              </a:rPr>
              <a:t>H</a:t>
            </a:r>
            <a:r>
              <a:rPr lang="zh-CN" altLang="en-US" dirty="0">
                <a:sym typeface="Symbol" pitchFamily="2" charset="2"/>
              </a:rPr>
              <a:t>的所有线性化走向</a:t>
            </a:r>
            <a:r>
              <a:rPr lang="en-US" altLang="zh-CN" dirty="0">
                <a:sym typeface="Symbol" pitchFamily="2" charset="2"/>
              </a:rPr>
              <a:t>L</a:t>
            </a:r>
            <a:r>
              <a:rPr lang="zh-CN" altLang="en-US" dirty="0">
                <a:sym typeface="Symbol" pitchFamily="2" charset="2"/>
              </a:rPr>
              <a:t>，存在</a:t>
            </a:r>
            <a:r>
              <a:rPr lang="en-US" altLang="zh-CN" dirty="0">
                <a:sym typeface="Symbol" pitchFamily="2" charset="2"/>
              </a:rPr>
              <a:t>L</a:t>
            </a:r>
            <a:r>
              <a:rPr lang="zh-CN" altLang="en-US" dirty="0">
                <a:sym typeface="Symbol" pitchFamily="2" charset="2"/>
              </a:rPr>
              <a:t>经历的一个一致的全局状态</a:t>
            </a:r>
            <a:r>
              <a:rPr lang="en-US" altLang="zh-CN" dirty="0">
                <a:sym typeface="Symbol" pitchFamily="2" charset="2"/>
              </a:rPr>
              <a:t>S(</a:t>
            </a:r>
            <a:r>
              <a:rPr lang="zh-CN" altLang="en-US" dirty="0">
                <a:sym typeface="Symbol" pitchFamily="2" charset="2"/>
              </a:rPr>
              <a:t>对不同</a:t>
            </a:r>
            <a:r>
              <a:rPr lang="en-US" altLang="zh-CN" dirty="0">
                <a:sym typeface="Symbol" pitchFamily="2" charset="2"/>
              </a:rPr>
              <a:t>L</a:t>
            </a:r>
            <a:r>
              <a:rPr lang="zh-CN" altLang="en-US" dirty="0">
                <a:sym typeface="Symbol" pitchFamily="2" charset="2"/>
              </a:rPr>
              <a:t>可以不同</a:t>
            </a:r>
            <a:r>
              <a:rPr lang="en-US" altLang="zh-CN" dirty="0">
                <a:sym typeface="Symbol" pitchFamily="2" charset="2"/>
              </a:rPr>
              <a:t>)</a:t>
            </a:r>
            <a:r>
              <a:rPr lang="zh-CN" altLang="en-US" dirty="0">
                <a:sym typeface="Symbol" pitchFamily="2" charset="2"/>
              </a:rPr>
              <a:t>，而且该</a:t>
            </a:r>
            <a:r>
              <a:rPr lang="en-US" altLang="zh-CN" dirty="0">
                <a:sym typeface="Symbol" pitchFamily="2" charset="2"/>
              </a:rPr>
              <a:t>S</a:t>
            </a:r>
            <a:r>
              <a:rPr lang="zh-CN" altLang="en-US" dirty="0">
                <a:sym typeface="Symbol" pitchFamily="2" charset="2"/>
              </a:rPr>
              <a:t>使得</a:t>
            </a:r>
            <a:r>
              <a:rPr lang="en-US" altLang="zh-CN" dirty="0">
                <a:sym typeface="Symbol" pitchFamily="2" charset="2"/>
              </a:rPr>
              <a:t>(s)</a:t>
            </a:r>
            <a:r>
              <a:rPr lang="zh-CN" altLang="en-US" dirty="0">
                <a:sym typeface="Symbol" pitchFamily="2" charset="2"/>
              </a:rPr>
              <a:t>为</a:t>
            </a:r>
            <a:r>
              <a:rPr lang="en-US" altLang="zh-CN" dirty="0">
                <a:sym typeface="Symbol" pitchFamily="2" charset="2"/>
              </a:rPr>
              <a:t>True</a:t>
            </a:r>
            <a:r>
              <a:rPr lang="zh-CN" altLang="en-US" dirty="0">
                <a:sym typeface="Symbol" pitchFamily="2" charset="2"/>
              </a:rPr>
              <a:t>。</a:t>
            </a:r>
          </a:p>
        </p:txBody>
      </p:sp>
      <p:sp>
        <p:nvSpPr>
          <p:cNvPr id="2" name="日期占位符 1">
            <a:extLst>
              <a:ext uri="{FF2B5EF4-FFF2-40B4-BE49-F238E27FC236}">
                <a16:creationId xmlns:a16="http://schemas.microsoft.com/office/drawing/2014/main" id="{6CE739DE-EDF9-E442-A220-4C7A06911DA7}"/>
              </a:ext>
            </a:extLst>
          </p:cNvPr>
          <p:cNvSpPr>
            <a:spLocks noGrp="1"/>
          </p:cNvSpPr>
          <p:nvPr>
            <p:ph type="dt" sz="half" idx="10"/>
          </p:nvPr>
        </p:nvSpPr>
        <p:spPr/>
        <p:txBody>
          <a:bodyPr/>
          <a:lstStyle/>
          <a:p>
            <a:pPr>
              <a:defRPr/>
            </a:pPr>
            <a:fld id="{BB01B32A-122E-C042-B255-44825152A11D}" type="datetime1">
              <a:rPr lang="zh-CN" altLang="en-US" smtClean="0"/>
              <a:t>2022/9/15</a:t>
            </a:fld>
            <a:endParaRPr lang="zh-CN" altLang="en-US"/>
          </a:p>
        </p:txBody>
      </p:sp>
      <p:sp>
        <p:nvSpPr>
          <p:cNvPr id="3" name="页脚占位符 2">
            <a:extLst>
              <a:ext uri="{FF2B5EF4-FFF2-40B4-BE49-F238E27FC236}">
                <a16:creationId xmlns:a16="http://schemas.microsoft.com/office/drawing/2014/main" id="{3D1BBFE3-50B4-B44D-B087-78C0530592CD}"/>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8DA42237-E582-414A-A1F5-7C99A62CBF83}"/>
              </a:ext>
            </a:extLst>
          </p:cNvPr>
          <p:cNvSpPr>
            <a:spLocks noGrp="1"/>
          </p:cNvSpPr>
          <p:nvPr>
            <p:ph type="sldNum" sz="quarter" idx="12"/>
          </p:nvPr>
        </p:nvSpPr>
        <p:spPr/>
        <p:txBody>
          <a:bodyPr/>
          <a:lstStyle/>
          <a:p>
            <a:pPr>
              <a:defRPr/>
            </a:pPr>
            <a:fld id="{5392737F-CB10-5A4E-975C-5930D278B01B}" type="slidenum">
              <a:rPr lang="zh-CN" altLang="en-US" smtClean="0"/>
              <a:pPr>
                <a:defRPr/>
              </a:pPr>
              <a:t>75</a:t>
            </a:fld>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44F1A610-223F-1948-A685-A6BA1614ADDD}"/>
              </a:ext>
            </a:extLst>
          </p:cNvPr>
          <p:cNvSpPr>
            <a:spLocks noGrp="1" noChangeArrowheads="1"/>
          </p:cNvSpPr>
          <p:nvPr>
            <p:ph type="title"/>
          </p:nvPr>
        </p:nvSpPr>
        <p:spPr>
          <a:xfrm>
            <a:off x="628650" y="0"/>
            <a:ext cx="7588250" cy="928688"/>
          </a:xfrm>
        </p:spPr>
        <p:txBody>
          <a:bodyPr/>
          <a:lstStyle/>
          <a:p>
            <a:r>
              <a:rPr lang="zh-CN" altLang="en-US"/>
              <a:t>分布式调试</a:t>
            </a:r>
          </a:p>
        </p:txBody>
      </p:sp>
      <p:sp>
        <p:nvSpPr>
          <p:cNvPr id="81922" name="Rectangle 3">
            <a:extLst>
              <a:ext uri="{FF2B5EF4-FFF2-40B4-BE49-F238E27FC236}">
                <a16:creationId xmlns:a16="http://schemas.microsoft.com/office/drawing/2014/main" id="{82BB9255-BB2B-0F47-A977-A73065E92B98}"/>
              </a:ext>
            </a:extLst>
          </p:cNvPr>
          <p:cNvSpPr>
            <a:spLocks noGrp="1" noChangeArrowheads="1"/>
          </p:cNvSpPr>
          <p:nvPr>
            <p:ph idx="1"/>
          </p:nvPr>
        </p:nvSpPr>
        <p:spPr/>
        <p:txBody>
          <a:bodyPr/>
          <a:lstStyle/>
          <a:p>
            <a:r>
              <a:rPr lang="zh-CN" altLang="en-US" dirty="0"/>
              <a:t>观察一致的全局状态</a:t>
            </a:r>
          </a:p>
          <a:p>
            <a:pPr lvl="1"/>
            <a:r>
              <a:rPr lang="zh-CN" altLang="en-US" dirty="0"/>
              <a:t>进程的状态信息附有向量时钟值：</a:t>
            </a:r>
            <a:r>
              <a:rPr lang="en-US" altLang="zh-CN" dirty="0"/>
              <a:t>monitor</a:t>
            </a:r>
            <a:endParaRPr lang="zh-CN" altLang="en-US" dirty="0"/>
          </a:p>
          <a:p>
            <a:pPr lvl="1"/>
            <a:r>
              <a:rPr lang="zh-CN" altLang="en-US" dirty="0">
                <a:sym typeface="Symbol" pitchFamily="2" charset="2"/>
              </a:rPr>
              <a:t>全局状态的一致性判断</a:t>
            </a:r>
            <a:r>
              <a:rPr lang="en-US" altLang="zh-CN" dirty="0">
                <a:sym typeface="Symbol" pitchFamily="2" charset="2"/>
              </a:rPr>
              <a:t>——CGS</a:t>
            </a:r>
            <a:r>
              <a:rPr lang="zh-CN" altLang="en-US" dirty="0">
                <a:sym typeface="Symbol" pitchFamily="2" charset="2"/>
              </a:rPr>
              <a:t>条件</a:t>
            </a:r>
          </a:p>
          <a:p>
            <a:pPr lvl="2"/>
            <a:r>
              <a:rPr lang="zh-CN" altLang="en-US" dirty="0"/>
              <a:t>设</a:t>
            </a:r>
            <a:r>
              <a:rPr lang="en-US" altLang="zh-CN" dirty="0"/>
              <a:t>S=(s1,s2,…,</a:t>
            </a:r>
            <a:r>
              <a:rPr lang="en-US" altLang="zh-CN" dirty="0" err="1"/>
              <a:t>sN</a:t>
            </a:r>
            <a:r>
              <a:rPr lang="en-US" altLang="zh-CN" dirty="0"/>
              <a:t>)</a:t>
            </a:r>
            <a:r>
              <a:rPr lang="zh-CN" altLang="en-US" dirty="0"/>
              <a:t>是从监控器进程接收到的状态信息中得出的全局状态，</a:t>
            </a:r>
            <a:r>
              <a:rPr lang="en-US" altLang="zh-CN" dirty="0"/>
              <a:t>V(</a:t>
            </a:r>
            <a:r>
              <a:rPr lang="en-US" altLang="zh-CN" dirty="0" err="1"/>
              <a:t>si</a:t>
            </a:r>
            <a:r>
              <a:rPr lang="en-US" altLang="zh-CN" dirty="0"/>
              <a:t>)</a:t>
            </a:r>
            <a:r>
              <a:rPr lang="zh-CN" altLang="en-US" dirty="0"/>
              <a:t>是从</a:t>
            </a:r>
            <a:r>
              <a:rPr lang="en-US" altLang="zh-CN" dirty="0"/>
              <a:t>pi</a:t>
            </a:r>
            <a:r>
              <a:rPr lang="zh-CN" altLang="en-US" dirty="0"/>
              <a:t>接收到的状态</a:t>
            </a:r>
            <a:r>
              <a:rPr lang="en-US" altLang="zh-CN" dirty="0" err="1"/>
              <a:t>si</a:t>
            </a:r>
            <a:r>
              <a:rPr lang="zh-CN" altLang="en-US" dirty="0"/>
              <a:t>的向量时间戳，则</a:t>
            </a:r>
            <a:r>
              <a:rPr lang="en-US" altLang="zh-CN" dirty="0"/>
              <a:t>S</a:t>
            </a:r>
            <a:r>
              <a:rPr lang="zh-CN" altLang="en-US" dirty="0"/>
              <a:t>是一致的全局状态当且仅当：</a:t>
            </a:r>
          </a:p>
          <a:p>
            <a:pPr marL="914400" lvl="2" indent="0">
              <a:buNone/>
            </a:pPr>
            <a:endParaRPr lang="en-US" altLang="zh-CN" dirty="0">
              <a:sym typeface="Symbol" pitchFamily="2" charset="2"/>
            </a:endParaRPr>
          </a:p>
          <a:p>
            <a:pPr marL="914400" lvl="2" indent="0">
              <a:buNone/>
            </a:pPr>
            <a:r>
              <a:rPr lang="en-US" altLang="zh-CN" dirty="0">
                <a:sym typeface="Symbol" pitchFamily="2" charset="2"/>
              </a:rPr>
              <a:t>V(</a:t>
            </a:r>
            <a:r>
              <a:rPr lang="en-US" altLang="zh-CN" dirty="0" err="1">
                <a:sym typeface="Symbol" pitchFamily="2" charset="2"/>
              </a:rPr>
              <a:t>si</a:t>
            </a:r>
            <a:r>
              <a:rPr lang="en-US" altLang="zh-CN" dirty="0">
                <a:sym typeface="Symbol" pitchFamily="2" charset="2"/>
              </a:rPr>
              <a:t>)[</a:t>
            </a:r>
            <a:r>
              <a:rPr lang="en-US" altLang="zh-CN" dirty="0" err="1">
                <a:sym typeface="Symbol" pitchFamily="2" charset="2"/>
              </a:rPr>
              <a:t>i</a:t>
            </a:r>
            <a:r>
              <a:rPr lang="en-US" altLang="zh-CN" dirty="0">
                <a:sym typeface="Symbol" pitchFamily="2" charset="2"/>
              </a:rPr>
              <a:t>]&gt;=V(</a:t>
            </a:r>
            <a:r>
              <a:rPr lang="en-US" altLang="zh-CN" dirty="0" err="1">
                <a:sym typeface="Symbol" pitchFamily="2" charset="2"/>
              </a:rPr>
              <a:t>sj</a:t>
            </a:r>
            <a:r>
              <a:rPr lang="en-US" altLang="zh-CN" dirty="0">
                <a:sym typeface="Symbol" pitchFamily="2" charset="2"/>
              </a:rPr>
              <a:t>)[</a:t>
            </a:r>
            <a:r>
              <a:rPr lang="en-US" altLang="zh-CN" dirty="0" err="1">
                <a:sym typeface="Symbol" pitchFamily="2" charset="2"/>
              </a:rPr>
              <a:t>i</a:t>
            </a:r>
            <a:r>
              <a:rPr lang="en-US" altLang="zh-CN" dirty="0">
                <a:sym typeface="Symbol" pitchFamily="2" charset="2"/>
              </a:rPr>
              <a:t>] </a:t>
            </a:r>
            <a:r>
              <a:rPr lang="zh-CN" altLang="en-US" dirty="0">
                <a:sym typeface="Symbol" pitchFamily="2" charset="2"/>
              </a:rPr>
              <a:t>　</a:t>
            </a:r>
            <a:r>
              <a:rPr lang="en-US" altLang="zh-CN" dirty="0">
                <a:sym typeface="Symbol" pitchFamily="2" charset="2"/>
              </a:rPr>
              <a:t>(</a:t>
            </a:r>
            <a:r>
              <a:rPr lang="en-US" altLang="zh-CN" dirty="0" err="1">
                <a:sym typeface="Symbol" pitchFamily="2" charset="2"/>
              </a:rPr>
              <a:t>i,j</a:t>
            </a:r>
            <a:r>
              <a:rPr lang="en-US" altLang="zh-CN" dirty="0">
                <a:sym typeface="Symbol" pitchFamily="2" charset="2"/>
              </a:rPr>
              <a:t> = 1,2,…, N)</a:t>
            </a:r>
          </a:p>
          <a:p>
            <a:pPr lvl="2"/>
            <a:endParaRPr lang="en-US" altLang="zh-CN" dirty="0">
              <a:sym typeface="Symbol" pitchFamily="2" charset="2"/>
            </a:endParaRPr>
          </a:p>
          <a:p>
            <a:pPr lvl="2"/>
            <a:r>
              <a:rPr lang="zh-CN" altLang="en-US" dirty="0">
                <a:sym typeface="Symbol" pitchFamily="2" charset="2"/>
              </a:rPr>
              <a:t>即若一个进程的状态依赖于另一个进程的状态，则全局状态也包含了它所依赖的状态。</a:t>
            </a:r>
          </a:p>
        </p:txBody>
      </p:sp>
      <p:sp>
        <p:nvSpPr>
          <p:cNvPr id="2" name="日期占位符 1">
            <a:extLst>
              <a:ext uri="{FF2B5EF4-FFF2-40B4-BE49-F238E27FC236}">
                <a16:creationId xmlns:a16="http://schemas.microsoft.com/office/drawing/2014/main" id="{8C6CCD27-A487-DB48-869B-BD359DC4773C}"/>
              </a:ext>
            </a:extLst>
          </p:cNvPr>
          <p:cNvSpPr>
            <a:spLocks noGrp="1"/>
          </p:cNvSpPr>
          <p:nvPr>
            <p:ph type="dt" sz="half" idx="10"/>
          </p:nvPr>
        </p:nvSpPr>
        <p:spPr/>
        <p:txBody>
          <a:bodyPr/>
          <a:lstStyle/>
          <a:p>
            <a:pPr>
              <a:defRPr/>
            </a:pPr>
            <a:fld id="{B3D91AB4-4E73-C548-BB2D-B08A54982749}" type="datetime1">
              <a:rPr lang="zh-CN" altLang="en-US" smtClean="0"/>
              <a:t>2022/9/15</a:t>
            </a:fld>
            <a:endParaRPr lang="zh-CN" altLang="en-US"/>
          </a:p>
        </p:txBody>
      </p:sp>
      <p:sp>
        <p:nvSpPr>
          <p:cNvPr id="3" name="页脚占位符 2">
            <a:extLst>
              <a:ext uri="{FF2B5EF4-FFF2-40B4-BE49-F238E27FC236}">
                <a16:creationId xmlns:a16="http://schemas.microsoft.com/office/drawing/2014/main" id="{A1CAD37C-BD9A-BD46-BFF9-D94A9E8907C8}"/>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E9330372-A2DA-E743-9725-51935C2B4882}"/>
              </a:ext>
            </a:extLst>
          </p:cNvPr>
          <p:cNvSpPr>
            <a:spLocks noGrp="1"/>
          </p:cNvSpPr>
          <p:nvPr>
            <p:ph type="sldNum" sz="quarter" idx="12"/>
          </p:nvPr>
        </p:nvSpPr>
        <p:spPr/>
        <p:txBody>
          <a:bodyPr/>
          <a:lstStyle/>
          <a:p>
            <a:pPr>
              <a:defRPr/>
            </a:pPr>
            <a:fld id="{5392737F-CB10-5A4E-975C-5930D278B01B}" type="slidenum">
              <a:rPr lang="zh-CN" altLang="en-US" smtClean="0"/>
              <a:pPr>
                <a:defRPr/>
              </a:pPr>
              <a:t>76</a:t>
            </a:fld>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74A56B6B-C8E9-E64E-A179-BD24068C4B79}"/>
              </a:ext>
            </a:extLst>
          </p:cNvPr>
          <p:cNvSpPr>
            <a:spLocks noGrp="1" noChangeArrowheads="1"/>
          </p:cNvSpPr>
          <p:nvPr>
            <p:ph type="title"/>
          </p:nvPr>
        </p:nvSpPr>
        <p:spPr>
          <a:xfrm>
            <a:off x="628650" y="0"/>
            <a:ext cx="7588250" cy="928688"/>
          </a:xfrm>
        </p:spPr>
        <p:txBody>
          <a:bodyPr/>
          <a:lstStyle/>
          <a:p>
            <a:r>
              <a:rPr lang="zh-CN" altLang="en-US"/>
              <a:t>分布式调试</a:t>
            </a:r>
          </a:p>
        </p:txBody>
      </p:sp>
      <p:sp>
        <p:nvSpPr>
          <p:cNvPr id="82946" name="Rectangle 3">
            <a:extLst>
              <a:ext uri="{FF2B5EF4-FFF2-40B4-BE49-F238E27FC236}">
                <a16:creationId xmlns:a16="http://schemas.microsoft.com/office/drawing/2014/main" id="{C70F02D2-0936-D947-AF42-75136964DFDA}"/>
              </a:ext>
            </a:extLst>
          </p:cNvPr>
          <p:cNvSpPr>
            <a:spLocks noGrp="1" noChangeArrowheads="1"/>
          </p:cNvSpPr>
          <p:nvPr>
            <p:ph idx="1"/>
          </p:nvPr>
        </p:nvSpPr>
        <p:spPr/>
        <p:txBody>
          <a:bodyPr/>
          <a:lstStyle/>
          <a:p>
            <a:pPr lvl="1"/>
            <a:r>
              <a:rPr lang="zh-CN" altLang="en-US"/>
              <a:t>全局状态示例</a:t>
            </a:r>
          </a:p>
          <a:p>
            <a:pPr lvl="1"/>
            <a:endParaRPr lang="en-US" altLang="zh-CN">
              <a:sym typeface="Symbol" pitchFamily="2" charset="2"/>
            </a:endParaRPr>
          </a:p>
        </p:txBody>
      </p:sp>
      <p:sp>
        <p:nvSpPr>
          <p:cNvPr id="82947" name="AutoShape 5">
            <a:extLst>
              <a:ext uri="{FF2B5EF4-FFF2-40B4-BE49-F238E27FC236}">
                <a16:creationId xmlns:a16="http://schemas.microsoft.com/office/drawing/2014/main" id="{CD455A47-F461-B044-8250-EF3AB0CFCA78}"/>
              </a:ext>
            </a:extLst>
          </p:cNvPr>
          <p:cNvSpPr>
            <a:spLocks noChangeAspect="1" noChangeArrowheads="1" noTextEdit="1"/>
          </p:cNvSpPr>
          <p:nvPr/>
        </p:nvSpPr>
        <p:spPr bwMode="auto">
          <a:xfrm>
            <a:off x="395690" y="1988840"/>
            <a:ext cx="8724900"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82948" name="Group 71">
            <a:extLst>
              <a:ext uri="{FF2B5EF4-FFF2-40B4-BE49-F238E27FC236}">
                <a16:creationId xmlns:a16="http://schemas.microsoft.com/office/drawing/2014/main" id="{8D7207D8-65CE-F249-B1E8-D32512156295}"/>
              </a:ext>
            </a:extLst>
          </p:cNvPr>
          <p:cNvGrpSpPr>
            <a:grpSpLocks/>
          </p:cNvGrpSpPr>
          <p:nvPr/>
        </p:nvGrpSpPr>
        <p:grpSpPr bwMode="auto">
          <a:xfrm>
            <a:off x="395690" y="2111077"/>
            <a:ext cx="8510587" cy="3313113"/>
            <a:chOff x="249" y="1706"/>
            <a:chExt cx="5361" cy="2087"/>
          </a:xfrm>
        </p:grpSpPr>
        <p:sp>
          <p:nvSpPr>
            <p:cNvPr id="82949" name="Freeform 7">
              <a:extLst>
                <a:ext uri="{FF2B5EF4-FFF2-40B4-BE49-F238E27FC236}">
                  <a16:creationId xmlns:a16="http://schemas.microsoft.com/office/drawing/2014/main" id="{B34747AD-E7B9-D740-94DE-212ACA907EAC}"/>
                </a:ext>
              </a:extLst>
            </p:cNvPr>
            <p:cNvSpPr>
              <a:spLocks/>
            </p:cNvSpPr>
            <p:nvPr/>
          </p:nvSpPr>
          <p:spPr bwMode="auto">
            <a:xfrm>
              <a:off x="4902" y="2184"/>
              <a:ext cx="77" cy="39"/>
            </a:xfrm>
            <a:custGeom>
              <a:avLst/>
              <a:gdLst>
                <a:gd name="T0" fmla="*/ 0 w 77"/>
                <a:gd name="T1" fmla="*/ 20 h 39"/>
                <a:gd name="T2" fmla="*/ 0 w 77"/>
                <a:gd name="T3" fmla="*/ 0 h 39"/>
                <a:gd name="T4" fmla="*/ 77 w 77"/>
                <a:gd name="T5" fmla="*/ 20 h 39"/>
                <a:gd name="T6" fmla="*/ 0 w 77"/>
                <a:gd name="T7" fmla="*/ 39 h 39"/>
                <a:gd name="T8" fmla="*/ 0 w 77"/>
                <a:gd name="T9" fmla="*/ 2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39">
                  <a:moveTo>
                    <a:pt x="0" y="20"/>
                  </a:moveTo>
                  <a:lnTo>
                    <a:pt x="0" y="0"/>
                  </a:lnTo>
                  <a:lnTo>
                    <a:pt x="77" y="20"/>
                  </a:lnTo>
                  <a:lnTo>
                    <a:pt x="0" y="39"/>
                  </a:lnTo>
                  <a:lnTo>
                    <a:pt x="0" y="20"/>
                  </a:lnTo>
                  <a:close/>
                </a:path>
              </a:pathLst>
            </a:custGeom>
            <a:noFill/>
            <a:ln w="301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950" name="Freeform 8">
              <a:extLst>
                <a:ext uri="{FF2B5EF4-FFF2-40B4-BE49-F238E27FC236}">
                  <a16:creationId xmlns:a16="http://schemas.microsoft.com/office/drawing/2014/main" id="{519AAD6D-BB3E-9C41-8766-C00F38EA2131}"/>
                </a:ext>
              </a:extLst>
            </p:cNvPr>
            <p:cNvSpPr>
              <a:spLocks/>
            </p:cNvSpPr>
            <p:nvPr/>
          </p:nvSpPr>
          <p:spPr bwMode="auto">
            <a:xfrm>
              <a:off x="4902" y="2184"/>
              <a:ext cx="77" cy="39"/>
            </a:xfrm>
            <a:custGeom>
              <a:avLst/>
              <a:gdLst>
                <a:gd name="T0" fmla="*/ 0 w 77"/>
                <a:gd name="T1" fmla="*/ 20 h 39"/>
                <a:gd name="T2" fmla="*/ 0 w 77"/>
                <a:gd name="T3" fmla="*/ 0 h 39"/>
                <a:gd name="T4" fmla="*/ 77 w 77"/>
                <a:gd name="T5" fmla="*/ 20 h 39"/>
                <a:gd name="T6" fmla="*/ 0 w 77"/>
                <a:gd name="T7" fmla="*/ 39 h 39"/>
                <a:gd name="T8" fmla="*/ 0 w 77"/>
                <a:gd name="T9" fmla="*/ 2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39">
                  <a:moveTo>
                    <a:pt x="0" y="20"/>
                  </a:moveTo>
                  <a:lnTo>
                    <a:pt x="0" y="0"/>
                  </a:lnTo>
                  <a:lnTo>
                    <a:pt x="77" y="20"/>
                  </a:lnTo>
                  <a:lnTo>
                    <a:pt x="0" y="39"/>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951" name="Line 9">
              <a:extLst>
                <a:ext uri="{FF2B5EF4-FFF2-40B4-BE49-F238E27FC236}">
                  <a16:creationId xmlns:a16="http://schemas.microsoft.com/office/drawing/2014/main" id="{D678243F-0762-4048-B42C-B37FE4DF799C}"/>
                </a:ext>
              </a:extLst>
            </p:cNvPr>
            <p:cNvSpPr>
              <a:spLocks noChangeShapeType="1"/>
            </p:cNvSpPr>
            <p:nvPr/>
          </p:nvSpPr>
          <p:spPr bwMode="auto">
            <a:xfrm>
              <a:off x="479" y="2204"/>
              <a:ext cx="4423"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2" name="Freeform 10">
              <a:extLst>
                <a:ext uri="{FF2B5EF4-FFF2-40B4-BE49-F238E27FC236}">
                  <a16:creationId xmlns:a16="http://schemas.microsoft.com/office/drawing/2014/main" id="{6F94C452-9706-4C4E-9E12-099C75929DE3}"/>
                </a:ext>
              </a:extLst>
            </p:cNvPr>
            <p:cNvSpPr>
              <a:spLocks/>
            </p:cNvSpPr>
            <p:nvPr/>
          </p:nvSpPr>
          <p:spPr bwMode="auto">
            <a:xfrm>
              <a:off x="4902" y="2931"/>
              <a:ext cx="77" cy="39"/>
            </a:xfrm>
            <a:custGeom>
              <a:avLst/>
              <a:gdLst>
                <a:gd name="T0" fmla="*/ 0 w 77"/>
                <a:gd name="T1" fmla="*/ 19 h 39"/>
                <a:gd name="T2" fmla="*/ 0 w 77"/>
                <a:gd name="T3" fmla="*/ 0 h 39"/>
                <a:gd name="T4" fmla="*/ 77 w 77"/>
                <a:gd name="T5" fmla="*/ 19 h 39"/>
                <a:gd name="T6" fmla="*/ 0 w 77"/>
                <a:gd name="T7" fmla="*/ 39 h 39"/>
                <a:gd name="T8" fmla="*/ 0 w 77"/>
                <a:gd name="T9" fmla="*/ 19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39">
                  <a:moveTo>
                    <a:pt x="0" y="19"/>
                  </a:moveTo>
                  <a:lnTo>
                    <a:pt x="0" y="0"/>
                  </a:lnTo>
                  <a:lnTo>
                    <a:pt x="77" y="19"/>
                  </a:lnTo>
                  <a:lnTo>
                    <a:pt x="0" y="39"/>
                  </a:lnTo>
                  <a:lnTo>
                    <a:pt x="0" y="19"/>
                  </a:lnTo>
                  <a:close/>
                </a:path>
              </a:pathLst>
            </a:custGeom>
            <a:noFill/>
            <a:ln w="301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953" name="Freeform 11">
              <a:extLst>
                <a:ext uri="{FF2B5EF4-FFF2-40B4-BE49-F238E27FC236}">
                  <a16:creationId xmlns:a16="http://schemas.microsoft.com/office/drawing/2014/main" id="{1F2AD1BE-E7B6-844C-A654-137BD1C5EFF1}"/>
                </a:ext>
              </a:extLst>
            </p:cNvPr>
            <p:cNvSpPr>
              <a:spLocks/>
            </p:cNvSpPr>
            <p:nvPr/>
          </p:nvSpPr>
          <p:spPr bwMode="auto">
            <a:xfrm>
              <a:off x="4902" y="2931"/>
              <a:ext cx="77" cy="39"/>
            </a:xfrm>
            <a:custGeom>
              <a:avLst/>
              <a:gdLst>
                <a:gd name="T0" fmla="*/ 0 w 77"/>
                <a:gd name="T1" fmla="*/ 19 h 39"/>
                <a:gd name="T2" fmla="*/ 0 w 77"/>
                <a:gd name="T3" fmla="*/ 0 h 39"/>
                <a:gd name="T4" fmla="*/ 77 w 77"/>
                <a:gd name="T5" fmla="*/ 19 h 39"/>
                <a:gd name="T6" fmla="*/ 0 w 77"/>
                <a:gd name="T7" fmla="*/ 39 h 39"/>
                <a:gd name="T8" fmla="*/ 0 w 77"/>
                <a:gd name="T9" fmla="*/ 19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39">
                  <a:moveTo>
                    <a:pt x="0" y="19"/>
                  </a:moveTo>
                  <a:lnTo>
                    <a:pt x="0" y="0"/>
                  </a:lnTo>
                  <a:lnTo>
                    <a:pt x="77" y="19"/>
                  </a:lnTo>
                  <a:lnTo>
                    <a:pt x="0" y="39"/>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954" name="Line 12">
              <a:extLst>
                <a:ext uri="{FF2B5EF4-FFF2-40B4-BE49-F238E27FC236}">
                  <a16:creationId xmlns:a16="http://schemas.microsoft.com/office/drawing/2014/main" id="{A7916021-A64D-8543-BD94-0308B4C41479}"/>
                </a:ext>
              </a:extLst>
            </p:cNvPr>
            <p:cNvSpPr>
              <a:spLocks noChangeShapeType="1"/>
            </p:cNvSpPr>
            <p:nvPr/>
          </p:nvSpPr>
          <p:spPr bwMode="auto">
            <a:xfrm>
              <a:off x="479" y="2950"/>
              <a:ext cx="4423"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5" name="Line 13">
              <a:extLst>
                <a:ext uri="{FF2B5EF4-FFF2-40B4-BE49-F238E27FC236}">
                  <a16:creationId xmlns:a16="http://schemas.microsoft.com/office/drawing/2014/main" id="{E1578E1E-E3F7-FF45-9A79-17367C93B43A}"/>
                </a:ext>
              </a:extLst>
            </p:cNvPr>
            <p:cNvSpPr>
              <a:spLocks noChangeShapeType="1"/>
            </p:cNvSpPr>
            <p:nvPr/>
          </p:nvSpPr>
          <p:spPr bwMode="auto">
            <a:xfrm>
              <a:off x="479" y="2089"/>
              <a:ext cx="0" cy="995"/>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6" name="Oval 14">
              <a:extLst>
                <a:ext uri="{FF2B5EF4-FFF2-40B4-BE49-F238E27FC236}">
                  <a16:creationId xmlns:a16="http://schemas.microsoft.com/office/drawing/2014/main" id="{715D3E66-319E-C74A-AE52-1AF9E0442117}"/>
                </a:ext>
              </a:extLst>
            </p:cNvPr>
            <p:cNvSpPr>
              <a:spLocks noChangeArrowheads="1"/>
            </p:cNvSpPr>
            <p:nvPr/>
          </p:nvSpPr>
          <p:spPr bwMode="auto">
            <a:xfrm>
              <a:off x="1350" y="2174"/>
              <a:ext cx="58" cy="59"/>
            </a:xfrm>
            <a:prstGeom prst="ellipse">
              <a:avLst/>
            </a:prstGeom>
            <a:solidFill>
              <a:srgbClr val="000000"/>
            </a:solidFill>
            <a:ln w="3016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2957" name="Oval 15">
              <a:extLst>
                <a:ext uri="{FF2B5EF4-FFF2-40B4-BE49-F238E27FC236}">
                  <a16:creationId xmlns:a16="http://schemas.microsoft.com/office/drawing/2014/main" id="{429C87F0-D7AD-D74D-B2D7-5B60763FA6FF}"/>
                </a:ext>
              </a:extLst>
            </p:cNvPr>
            <p:cNvSpPr>
              <a:spLocks noChangeArrowheads="1"/>
            </p:cNvSpPr>
            <p:nvPr/>
          </p:nvSpPr>
          <p:spPr bwMode="auto">
            <a:xfrm>
              <a:off x="1943" y="2174"/>
              <a:ext cx="59" cy="59"/>
            </a:xfrm>
            <a:prstGeom prst="ellipse">
              <a:avLst/>
            </a:prstGeom>
            <a:solidFill>
              <a:srgbClr val="000000"/>
            </a:solidFill>
            <a:ln w="3016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2958" name="Freeform 16">
              <a:extLst>
                <a:ext uri="{FF2B5EF4-FFF2-40B4-BE49-F238E27FC236}">
                  <a16:creationId xmlns:a16="http://schemas.microsoft.com/office/drawing/2014/main" id="{58F8C3BE-EF9B-4C4D-82DC-067F254FCFF9}"/>
                </a:ext>
              </a:extLst>
            </p:cNvPr>
            <p:cNvSpPr>
              <a:spLocks/>
            </p:cNvSpPr>
            <p:nvPr/>
          </p:nvSpPr>
          <p:spPr bwMode="auto">
            <a:xfrm>
              <a:off x="2260" y="2835"/>
              <a:ext cx="95" cy="77"/>
            </a:xfrm>
            <a:custGeom>
              <a:avLst/>
              <a:gdLst>
                <a:gd name="T0" fmla="*/ 19 w 95"/>
                <a:gd name="T1" fmla="*/ 39 h 77"/>
                <a:gd name="T2" fmla="*/ 19 w 95"/>
                <a:gd name="T3" fmla="*/ 0 h 77"/>
                <a:gd name="T4" fmla="*/ 95 w 95"/>
                <a:gd name="T5" fmla="*/ 77 h 77"/>
                <a:gd name="T6" fmla="*/ 0 w 95"/>
                <a:gd name="T7" fmla="*/ 58 h 77"/>
                <a:gd name="T8" fmla="*/ 19 w 95"/>
                <a:gd name="T9" fmla="*/ 39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77">
                  <a:moveTo>
                    <a:pt x="19" y="39"/>
                  </a:moveTo>
                  <a:lnTo>
                    <a:pt x="19" y="0"/>
                  </a:lnTo>
                  <a:lnTo>
                    <a:pt x="95" y="77"/>
                  </a:lnTo>
                  <a:lnTo>
                    <a:pt x="0" y="58"/>
                  </a:lnTo>
                  <a:lnTo>
                    <a:pt x="19" y="39"/>
                  </a:lnTo>
                  <a:close/>
                </a:path>
              </a:pathLst>
            </a:custGeom>
            <a:noFill/>
            <a:ln w="301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959" name="Freeform 17">
              <a:extLst>
                <a:ext uri="{FF2B5EF4-FFF2-40B4-BE49-F238E27FC236}">
                  <a16:creationId xmlns:a16="http://schemas.microsoft.com/office/drawing/2014/main" id="{82F6E6A0-6587-5548-8907-7A80FD14FB9D}"/>
                </a:ext>
              </a:extLst>
            </p:cNvPr>
            <p:cNvSpPr>
              <a:spLocks/>
            </p:cNvSpPr>
            <p:nvPr/>
          </p:nvSpPr>
          <p:spPr bwMode="auto">
            <a:xfrm>
              <a:off x="2260" y="2835"/>
              <a:ext cx="95" cy="77"/>
            </a:xfrm>
            <a:custGeom>
              <a:avLst/>
              <a:gdLst>
                <a:gd name="T0" fmla="*/ 19 w 95"/>
                <a:gd name="T1" fmla="*/ 39 h 77"/>
                <a:gd name="T2" fmla="*/ 19 w 95"/>
                <a:gd name="T3" fmla="*/ 0 h 77"/>
                <a:gd name="T4" fmla="*/ 95 w 95"/>
                <a:gd name="T5" fmla="*/ 77 h 77"/>
                <a:gd name="T6" fmla="*/ 0 w 95"/>
                <a:gd name="T7" fmla="*/ 58 h 77"/>
                <a:gd name="T8" fmla="*/ 19 w 95"/>
                <a:gd name="T9" fmla="*/ 39 h 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77">
                  <a:moveTo>
                    <a:pt x="19" y="39"/>
                  </a:moveTo>
                  <a:lnTo>
                    <a:pt x="19" y="0"/>
                  </a:lnTo>
                  <a:lnTo>
                    <a:pt x="95" y="77"/>
                  </a:lnTo>
                  <a:lnTo>
                    <a:pt x="0" y="58"/>
                  </a:lnTo>
                  <a:lnTo>
                    <a:pt x="19"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960" name="Line 18">
              <a:extLst>
                <a:ext uri="{FF2B5EF4-FFF2-40B4-BE49-F238E27FC236}">
                  <a16:creationId xmlns:a16="http://schemas.microsoft.com/office/drawing/2014/main" id="{7546AF33-5010-644B-AA89-CF05F3462134}"/>
                </a:ext>
              </a:extLst>
            </p:cNvPr>
            <p:cNvSpPr>
              <a:spLocks noChangeShapeType="1"/>
            </p:cNvSpPr>
            <p:nvPr/>
          </p:nvSpPr>
          <p:spPr bwMode="auto">
            <a:xfrm>
              <a:off x="1360" y="2204"/>
              <a:ext cx="900" cy="651"/>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1" name="Freeform 19">
              <a:extLst>
                <a:ext uri="{FF2B5EF4-FFF2-40B4-BE49-F238E27FC236}">
                  <a16:creationId xmlns:a16="http://schemas.microsoft.com/office/drawing/2014/main" id="{5CD3B5E2-05F4-EC4A-BF8E-7C97B96D15BE}"/>
                </a:ext>
              </a:extLst>
            </p:cNvPr>
            <p:cNvSpPr>
              <a:spLocks/>
            </p:cNvSpPr>
            <p:nvPr/>
          </p:nvSpPr>
          <p:spPr bwMode="auto">
            <a:xfrm>
              <a:off x="3945" y="2261"/>
              <a:ext cx="57" cy="96"/>
            </a:xfrm>
            <a:custGeom>
              <a:avLst/>
              <a:gdLst>
                <a:gd name="T0" fmla="*/ 19 w 57"/>
                <a:gd name="T1" fmla="*/ 77 h 96"/>
                <a:gd name="T2" fmla="*/ 0 w 57"/>
                <a:gd name="T3" fmla="*/ 57 h 96"/>
                <a:gd name="T4" fmla="*/ 57 w 57"/>
                <a:gd name="T5" fmla="*/ 0 h 96"/>
                <a:gd name="T6" fmla="*/ 38 w 57"/>
                <a:gd name="T7" fmla="*/ 96 h 96"/>
                <a:gd name="T8" fmla="*/ 19 w 57"/>
                <a:gd name="T9" fmla="*/ 77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96">
                  <a:moveTo>
                    <a:pt x="19" y="77"/>
                  </a:moveTo>
                  <a:lnTo>
                    <a:pt x="0" y="57"/>
                  </a:lnTo>
                  <a:lnTo>
                    <a:pt x="57" y="0"/>
                  </a:lnTo>
                  <a:lnTo>
                    <a:pt x="38" y="96"/>
                  </a:lnTo>
                  <a:lnTo>
                    <a:pt x="19" y="77"/>
                  </a:lnTo>
                  <a:close/>
                </a:path>
              </a:pathLst>
            </a:custGeom>
            <a:noFill/>
            <a:ln w="301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962" name="Freeform 20">
              <a:extLst>
                <a:ext uri="{FF2B5EF4-FFF2-40B4-BE49-F238E27FC236}">
                  <a16:creationId xmlns:a16="http://schemas.microsoft.com/office/drawing/2014/main" id="{FFB86DD1-E2D0-A241-AACF-D5387977F686}"/>
                </a:ext>
              </a:extLst>
            </p:cNvPr>
            <p:cNvSpPr>
              <a:spLocks/>
            </p:cNvSpPr>
            <p:nvPr/>
          </p:nvSpPr>
          <p:spPr bwMode="auto">
            <a:xfrm>
              <a:off x="3945" y="2261"/>
              <a:ext cx="57" cy="96"/>
            </a:xfrm>
            <a:custGeom>
              <a:avLst/>
              <a:gdLst>
                <a:gd name="T0" fmla="*/ 19 w 57"/>
                <a:gd name="T1" fmla="*/ 77 h 96"/>
                <a:gd name="T2" fmla="*/ 0 w 57"/>
                <a:gd name="T3" fmla="*/ 57 h 96"/>
                <a:gd name="T4" fmla="*/ 57 w 57"/>
                <a:gd name="T5" fmla="*/ 0 h 96"/>
                <a:gd name="T6" fmla="*/ 38 w 57"/>
                <a:gd name="T7" fmla="*/ 96 h 96"/>
                <a:gd name="T8" fmla="*/ 19 w 57"/>
                <a:gd name="T9" fmla="*/ 77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 h="96">
                  <a:moveTo>
                    <a:pt x="19" y="77"/>
                  </a:moveTo>
                  <a:lnTo>
                    <a:pt x="0" y="57"/>
                  </a:lnTo>
                  <a:lnTo>
                    <a:pt x="57" y="0"/>
                  </a:lnTo>
                  <a:lnTo>
                    <a:pt x="38" y="96"/>
                  </a:lnTo>
                  <a:lnTo>
                    <a:pt x="19"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963" name="Line 21">
              <a:extLst>
                <a:ext uri="{FF2B5EF4-FFF2-40B4-BE49-F238E27FC236}">
                  <a16:creationId xmlns:a16="http://schemas.microsoft.com/office/drawing/2014/main" id="{B04C4443-975F-E94D-83AA-78905EB7E9F0}"/>
                </a:ext>
              </a:extLst>
            </p:cNvPr>
            <p:cNvSpPr>
              <a:spLocks noChangeShapeType="1"/>
            </p:cNvSpPr>
            <p:nvPr/>
          </p:nvSpPr>
          <p:spPr bwMode="auto">
            <a:xfrm flipV="1">
              <a:off x="3639" y="2338"/>
              <a:ext cx="325" cy="632"/>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64" name="Rectangle 22">
              <a:extLst>
                <a:ext uri="{FF2B5EF4-FFF2-40B4-BE49-F238E27FC236}">
                  <a16:creationId xmlns:a16="http://schemas.microsoft.com/office/drawing/2014/main" id="{A8694EA7-FB20-9945-AF57-81414D59C13E}"/>
                </a:ext>
              </a:extLst>
            </p:cNvPr>
            <p:cNvSpPr>
              <a:spLocks noChangeArrowheads="1"/>
            </p:cNvSpPr>
            <p:nvPr/>
          </p:nvSpPr>
          <p:spPr bwMode="auto">
            <a:xfrm>
              <a:off x="1532" y="2472"/>
              <a:ext cx="12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m</a:t>
              </a:r>
              <a:endParaRPr lang="en-US" altLang="zh-CN" sz="1800">
                <a:latin typeface="Tahoma" panose="020B0604030504040204" pitchFamily="34" charset="0"/>
              </a:endParaRPr>
            </a:p>
          </p:txBody>
        </p:sp>
        <p:sp>
          <p:nvSpPr>
            <p:cNvPr id="82965" name="Rectangle 23">
              <a:extLst>
                <a:ext uri="{FF2B5EF4-FFF2-40B4-BE49-F238E27FC236}">
                  <a16:creationId xmlns:a16="http://schemas.microsoft.com/office/drawing/2014/main" id="{AEAAE9F7-11C5-C049-8F37-FD1155705CEC}"/>
                </a:ext>
              </a:extLst>
            </p:cNvPr>
            <p:cNvSpPr>
              <a:spLocks noChangeArrowheads="1"/>
            </p:cNvSpPr>
            <p:nvPr/>
          </p:nvSpPr>
          <p:spPr bwMode="auto">
            <a:xfrm>
              <a:off x="1647" y="2567"/>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1</a:t>
              </a:r>
              <a:endParaRPr lang="en-US" altLang="zh-CN" sz="1800">
                <a:latin typeface="Tahoma" panose="020B0604030504040204" pitchFamily="34" charset="0"/>
              </a:endParaRPr>
            </a:p>
          </p:txBody>
        </p:sp>
        <p:sp>
          <p:nvSpPr>
            <p:cNvPr id="82966" name="Rectangle 24">
              <a:extLst>
                <a:ext uri="{FF2B5EF4-FFF2-40B4-BE49-F238E27FC236}">
                  <a16:creationId xmlns:a16="http://schemas.microsoft.com/office/drawing/2014/main" id="{69806282-CBA0-DF47-9414-9F47BAAB82F7}"/>
                </a:ext>
              </a:extLst>
            </p:cNvPr>
            <p:cNvSpPr>
              <a:spLocks noChangeArrowheads="1"/>
            </p:cNvSpPr>
            <p:nvPr/>
          </p:nvSpPr>
          <p:spPr bwMode="auto">
            <a:xfrm>
              <a:off x="3945" y="2491"/>
              <a:ext cx="12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m</a:t>
              </a:r>
              <a:endParaRPr lang="en-US" altLang="zh-CN" sz="1800">
                <a:latin typeface="Tahoma" panose="020B0604030504040204" pitchFamily="34" charset="0"/>
              </a:endParaRPr>
            </a:p>
          </p:txBody>
        </p:sp>
        <p:sp>
          <p:nvSpPr>
            <p:cNvPr id="82967" name="Rectangle 25">
              <a:extLst>
                <a:ext uri="{FF2B5EF4-FFF2-40B4-BE49-F238E27FC236}">
                  <a16:creationId xmlns:a16="http://schemas.microsoft.com/office/drawing/2014/main" id="{AC9DA93E-9B7F-514D-9A06-968FA439BE5F}"/>
                </a:ext>
              </a:extLst>
            </p:cNvPr>
            <p:cNvSpPr>
              <a:spLocks noChangeArrowheads="1"/>
            </p:cNvSpPr>
            <p:nvPr/>
          </p:nvSpPr>
          <p:spPr bwMode="auto">
            <a:xfrm>
              <a:off x="4060" y="2586"/>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2</a:t>
              </a:r>
              <a:endParaRPr lang="en-US" altLang="zh-CN" sz="1800">
                <a:latin typeface="Tahoma" panose="020B0604030504040204" pitchFamily="34" charset="0"/>
              </a:endParaRPr>
            </a:p>
          </p:txBody>
        </p:sp>
        <p:sp>
          <p:nvSpPr>
            <p:cNvPr id="82968" name="Rectangle 26">
              <a:extLst>
                <a:ext uri="{FF2B5EF4-FFF2-40B4-BE49-F238E27FC236}">
                  <a16:creationId xmlns:a16="http://schemas.microsoft.com/office/drawing/2014/main" id="{8A809C89-4233-0F44-AFA2-5822026F6414}"/>
                </a:ext>
              </a:extLst>
            </p:cNvPr>
            <p:cNvSpPr>
              <a:spLocks noChangeArrowheads="1"/>
            </p:cNvSpPr>
            <p:nvPr/>
          </p:nvSpPr>
          <p:spPr bwMode="auto">
            <a:xfrm>
              <a:off x="249" y="2165"/>
              <a:ext cx="85"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p</a:t>
              </a:r>
              <a:endParaRPr lang="en-US" altLang="zh-CN" sz="1800">
                <a:latin typeface="Tahoma" panose="020B0604030504040204" pitchFamily="34" charset="0"/>
              </a:endParaRPr>
            </a:p>
          </p:txBody>
        </p:sp>
        <p:sp>
          <p:nvSpPr>
            <p:cNvPr id="82969" name="Rectangle 27">
              <a:extLst>
                <a:ext uri="{FF2B5EF4-FFF2-40B4-BE49-F238E27FC236}">
                  <a16:creationId xmlns:a16="http://schemas.microsoft.com/office/drawing/2014/main" id="{E7BF5AD4-C861-FD40-B6A3-3AF91177EE76}"/>
                </a:ext>
              </a:extLst>
            </p:cNvPr>
            <p:cNvSpPr>
              <a:spLocks noChangeArrowheads="1"/>
            </p:cNvSpPr>
            <p:nvPr/>
          </p:nvSpPr>
          <p:spPr bwMode="auto">
            <a:xfrm>
              <a:off x="326" y="2261"/>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1</a:t>
              </a:r>
              <a:endParaRPr lang="en-US" altLang="zh-CN" sz="1800">
                <a:latin typeface="Tahoma" panose="020B0604030504040204" pitchFamily="34" charset="0"/>
              </a:endParaRPr>
            </a:p>
          </p:txBody>
        </p:sp>
        <p:sp>
          <p:nvSpPr>
            <p:cNvPr id="82970" name="Rectangle 28">
              <a:extLst>
                <a:ext uri="{FF2B5EF4-FFF2-40B4-BE49-F238E27FC236}">
                  <a16:creationId xmlns:a16="http://schemas.microsoft.com/office/drawing/2014/main" id="{26E671C1-8234-1441-8633-C17925DC290A}"/>
                </a:ext>
              </a:extLst>
            </p:cNvPr>
            <p:cNvSpPr>
              <a:spLocks noChangeArrowheads="1"/>
            </p:cNvSpPr>
            <p:nvPr/>
          </p:nvSpPr>
          <p:spPr bwMode="auto">
            <a:xfrm>
              <a:off x="249" y="2874"/>
              <a:ext cx="85"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p</a:t>
              </a:r>
              <a:endParaRPr lang="en-US" altLang="zh-CN" sz="1800">
                <a:latin typeface="Tahoma" panose="020B0604030504040204" pitchFamily="34" charset="0"/>
              </a:endParaRPr>
            </a:p>
          </p:txBody>
        </p:sp>
        <p:sp>
          <p:nvSpPr>
            <p:cNvPr id="82971" name="Rectangle 29">
              <a:extLst>
                <a:ext uri="{FF2B5EF4-FFF2-40B4-BE49-F238E27FC236}">
                  <a16:creationId xmlns:a16="http://schemas.microsoft.com/office/drawing/2014/main" id="{5E1824AD-8151-954B-8ADB-ECAE0E8B45A9}"/>
                </a:ext>
              </a:extLst>
            </p:cNvPr>
            <p:cNvSpPr>
              <a:spLocks noChangeArrowheads="1"/>
            </p:cNvSpPr>
            <p:nvPr/>
          </p:nvSpPr>
          <p:spPr bwMode="auto">
            <a:xfrm>
              <a:off x="326" y="2969"/>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2</a:t>
              </a:r>
              <a:endParaRPr lang="en-US" altLang="zh-CN" sz="1800">
                <a:latin typeface="Tahoma" panose="020B0604030504040204" pitchFamily="34" charset="0"/>
              </a:endParaRPr>
            </a:p>
          </p:txBody>
        </p:sp>
        <p:sp>
          <p:nvSpPr>
            <p:cNvPr id="82972" name="Rectangle 30">
              <a:extLst>
                <a:ext uri="{FF2B5EF4-FFF2-40B4-BE49-F238E27FC236}">
                  <a16:creationId xmlns:a16="http://schemas.microsoft.com/office/drawing/2014/main" id="{4A895A2A-3CCE-1449-AA8C-FA5E2A31EB96}"/>
                </a:ext>
              </a:extLst>
            </p:cNvPr>
            <p:cNvSpPr>
              <a:spLocks noChangeArrowheads="1"/>
            </p:cNvSpPr>
            <p:nvPr/>
          </p:nvSpPr>
          <p:spPr bwMode="auto">
            <a:xfrm>
              <a:off x="5056" y="2797"/>
              <a:ext cx="55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600" b="0">
                  <a:solidFill>
                    <a:srgbClr val="000000"/>
                  </a:solidFill>
                  <a:latin typeface="Arial" panose="020B0604020202020204" pitchFamily="34" charset="0"/>
                </a:rPr>
                <a:t>物理时间</a:t>
              </a:r>
              <a:r>
                <a:rPr lang="zh-CN" altLang="en-US" sz="1900" b="0">
                  <a:solidFill>
                    <a:srgbClr val="000000"/>
                  </a:solidFill>
                  <a:latin typeface="Arial" panose="020B0604020202020204" pitchFamily="34" charset="0"/>
                </a:rPr>
                <a:t> </a:t>
              </a:r>
              <a:endParaRPr lang="zh-CN" altLang="en-US" sz="1800">
                <a:latin typeface="Tahoma" panose="020B0604030504040204" pitchFamily="34" charset="0"/>
              </a:endParaRPr>
            </a:p>
          </p:txBody>
        </p:sp>
        <p:sp>
          <p:nvSpPr>
            <p:cNvPr id="82973" name="Oval 32">
              <a:extLst>
                <a:ext uri="{FF2B5EF4-FFF2-40B4-BE49-F238E27FC236}">
                  <a16:creationId xmlns:a16="http://schemas.microsoft.com/office/drawing/2014/main" id="{45C326F0-8295-FE4C-9D63-869650F4F80F}"/>
                </a:ext>
              </a:extLst>
            </p:cNvPr>
            <p:cNvSpPr>
              <a:spLocks noChangeArrowheads="1"/>
            </p:cNvSpPr>
            <p:nvPr/>
          </p:nvSpPr>
          <p:spPr bwMode="auto">
            <a:xfrm>
              <a:off x="4011" y="2174"/>
              <a:ext cx="59" cy="59"/>
            </a:xfrm>
            <a:prstGeom prst="ellipse">
              <a:avLst/>
            </a:prstGeom>
            <a:solidFill>
              <a:srgbClr val="000000"/>
            </a:solidFill>
            <a:ln w="3016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2974" name="Freeform 33">
              <a:extLst>
                <a:ext uri="{FF2B5EF4-FFF2-40B4-BE49-F238E27FC236}">
                  <a16:creationId xmlns:a16="http://schemas.microsoft.com/office/drawing/2014/main" id="{FA5F2F0D-72A7-A449-ABCA-2B31789246A9}"/>
                </a:ext>
              </a:extLst>
            </p:cNvPr>
            <p:cNvSpPr>
              <a:spLocks/>
            </p:cNvSpPr>
            <p:nvPr/>
          </p:nvSpPr>
          <p:spPr bwMode="auto">
            <a:xfrm>
              <a:off x="1034" y="1897"/>
              <a:ext cx="1685" cy="1628"/>
            </a:xfrm>
            <a:custGeom>
              <a:avLst/>
              <a:gdLst>
                <a:gd name="T0" fmla="*/ 0 w 1685"/>
                <a:gd name="T1" fmla="*/ 0 h 1628"/>
                <a:gd name="T2" fmla="*/ 38 w 1685"/>
                <a:gd name="T3" fmla="*/ 249 h 1628"/>
                <a:gd name="T4" fmla="*/ 172 w 1685"/>
                <a:gd name="T5" fmla="*/ 402 h 1628"/>
                <a:gd name="T6" fmla="*/ 383 w 1685"/>
                <a:gd name="T7" fmla="*/ 498 h 1628"/>
                <a:gd name="T8" fmla="*/ 613 w 1685"/>
                <a:gd name="T9" fmla="*/ 555 h 1628"/>
                <a:gd name="T10" fmla="*/ 1130 w 1685"/>
                <a:gd name="T11" fmla="*/ 651 h 1628"/>
                <a:gd name="T12" fmla="*/ 1360 w 1685"/>
                <a:gd name="T13" fmla="*/ 747 h 1628"/>
                <a:gd name="T14" fmla="*/ 1532 w 1685"/>
                <a:gd name="T15" fmla="*/ 919 h 1628"/>
                <a:gd name="T16" fmla="*/ 1609 w 1685"/>
                <a:gd name="T17" fmla="*/ 1073 h 1628"/>
                <a:gd name="T18" fmla="*/ 1647 w 1685"/>
                <a:gd name="T19" fmla="*/ 1264 h 1628"/>
                <a:gd name="T20" fmla="*/ 1685 w 1685"/>
                <a:gd name="T21" fmla="*/ 1628 h 16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85" h="1628">
                  <a:moveTo>
                    <a:pt x="0" y="0"/>
                  </a:moveTo>
                  <a:lnTo>
                    <a:pt x="38" y="249"/>
                  </a:lnTo>
                  <a:lnTo>
                    <a:pt x="172" y="402"/>
                  </a:lnTo>
                  <a:lnTo>
                    <a:pt x="383" y="498"/>
                  </a:lnTo>
                  <a:lnTo>
                    <a:pt x="613" y="555"/>
                  </a:lnTo>
                  <a:lnTo>
                    <a:pt x="1130" y="651"/>
                  </a:lnTo>
                  <a:lnTo>
                    <a:pt x="1360" y="747"/>
                  </a:lnTo>
                  <a:lnTo>
                    <a:pt x="1532" y="919"/>
                  </a:lnTo>
                  <a:lnTo>
                    <a:pt x="1609" y="1073"/>
                  </a:lnTo>
                  <a:lnTo>
                    <a:pt x="1647" y="1264"/>
                  </a:lnTo>
                  <a:lnTo>
                    <a:pt x="1685" y="1628"/>
                  </a:lnTo>
                </a:path>
              </a:pathLst>
            </a:custGeom>
            <a:noFill/>
            <a:ln w="301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975" name="Oval 34">
              <a:extLst>
                <a:ext uri="{FF2B5EF4-FFF2-40B4-BE49-F238E27FC236}">
                  <a16:creationId xmlns:a16="http://schemas.microsoft.com/office/drawing/2014/main" id="{FD49455E-C736-1E41-A5C9-08B3A75C83F2}"/>
                </a:ext>
              </a:extLst>
            </p:cNvPr>
            <p:cNvSpPr>
              <a:spLocks noChangeArrowheads="1"/>
            </p:cNvSpPr>
            <p:nvPr/>
          </p:nvSpPr>
          <p:spPr bwMode="auto">
            <a:xfrm>
              <a:off x="794" y="2174"/>
              <a:ext cx="59" cy="59"/>
            </a:xfrm>
            <a:prstGeom prst="ellipse">
              <a:avLst/>
            </a:prstGeom>
            <a:solidFill>
              <a:srgbClr val="000000"/>
            </a:solidFill>
            <a:ln w="3016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2976" name="Freeform 35">
              <a:extLst>
                <a:ext uri="{FF2B5EF4-FFF2-40B4-BE49-F238E27FC236}">
                  <a16:creationId xmlns:a16="http://schemas.microsoft.com/office/drawing/2014/main" id="{1E98506F-FDCC-5F4F-9B57-21C1FA9A1131}"/>
                </a:ext>
              </a:extLst>
            </p:cNvPr>
            <p:cNvSpPr>
              <a:spLocks/>
            </p:cNvSpPr>
            <p:nvPr/>
          </p:nvSpPr>
          <p:spPr bwMode="auto">
            <a:xfrm>
              <a:off x="3121" y="1993"/>
              <a:ext cx="1130" cy="1321"/>
            </a:xfrm>
            <a:custGeom>
              <a:avLst/>
              <a:gdLst>
                <a:gd name="T0" fmla="*/ 1130 w 1130"/>
                <a:gd name="T1" fmla="*/ 1321 h 1321"/>
                <a:gd name="T2" fmla="*/ 1092 w 1130"/>
                <a:gd name="T3" fmla="*/ 1111 h 1321"/>
                <a:gd name="T4" fmla="*/ 1015 w 1130"/>
                <a:gd name="T5" fmla="*/ 957 h 1321"/>
                <a:gd name="T6" fmla="*/ 881 w 1130"/>
                <a:gd name="T7" fmla="*/ 823 h 1321"/>
                <a:gd name="T8" fmla="*/ 728 w 1130"/>
                <a:gd name="T9" fmla="*/ 728 h 1321"/>
                <a:gd name="T10" fmla="*/ 383 w 1130"/>
                <a:gd name="T11" fmla="*/ 574 h 1321"/>
                <a:gd name="T12" fmla="*/ 230 w 1130"/>
                <a:gd name="T13" fmla="*/ 479 h 1321"/>
                <a:gd name="T14" fmla="*/ 96 w 1130"/>
                <a:gd name="T15" fmla="*/ 364 h 1321"/>
                <a:gd name="T16" fmla="*/ 0 w 1130"/>
                <a:gd name="T17" fmla="*/ 191 h 1321"/>
                <a:gd name="T18" fmla="*/ 0 w 1130"/>
                <a:gd name="T19" fmla="*/ 0 h 13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0" h="1321">
                  <a:moveTo>
                    <a:pt x="1130" y="1321"/>
                  </a:moveTo>
                  <a:lnTo>
                    <a:pt x="1092" y="1111"/>
                  </a:lnTo>
                  <a:lnTo>
                    <a:pt x="1015" y="957"/>
                  </a:lnTo>
                  <a:lnTo>
                    <a:pt x="881" y="823"/>
                  </a:lnTo>
                  <a:lnTo>
                    <a:pt x="728" y="728"/>
                  </a:lnTo>
                  <a:lnTo>
                    <a:pt x="383" y="574"/>
                  </a:lnTo>
                  <a:lnTo>
                    <a:pt x="230" y="479"/>
                  </a:lnTo>
                  <a:lnTo>
                    <a:pt x="96" y="364"/>
                  </a:lnTo>
                  <a:lnTo>
                    <a:pt x="0" y="191"/>
                  </a:lnTo>
                  <a:lnTo>
                    <a:pt x="0" y="0"/>
                  </a:lnTo>
                </a:path>
              </a:pathLst>
            </a:custGeom>
            <a:noFill/>
            <a:ln w="301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977" name="Rectangle 36">
              <a:extLst>
                <a:ext uri="{FF2B5EF4-FFF2-40B4-BE49-F238E27FC236}">
                  <a16:creationId xmlns:a16="http://schemas.microsoft.com/office/drawing/2014/main" id="{F6BE2BB3-A368-CD43-B204-941E0F67F575}"/>
                </a:ext>
              </a:extLst>
            </p:cNvPr>
            <p:cNvSpPr>
              <a:spLocks noChangeArrowheads="1"/>
            </p:cNvSpPr>
            <p:nvPr/>
          </p:nvSpPr>
          <p:spPr bwMode="auto">
            <a:xfrm>
              <a:off x="2509" y="3563"/>
              <a:ext cx="38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Cut C</a:t>
              </a:r>
              <a:endParaRPr lang="en-US" altLang="zh-CN" sz="1800">
                <a:latin typeface="Tahoma" panose="020B0604030504040204" pitchFamily="34" charset="0"/>
              </a:endParaRPr>
            </a:p>
          </p:txBody>
        </p:sp>
        <p:sp>
          <p:nvSpPr>
            <p:cNvPr id="82978" name="Rectangle 37">
              <a:extLst>
                <a:ext uri="{FF2B5EF4-FFF2-40B4-BE49-F238E27FC236}">
                  <a16:creationId xmlns:a16="http://schemas.microsoft.com/office/drawing/2014/main" id="{9C4F3586-FC86-794D-96F0-AE011C191406}"/>
                </a:ext>
              </a:extLst>
            </p:cNvPr>
            <p:cNvSpPr>
              <a:spLocks noChangeArrowheads="1"/>
            </p:cNvSpPr>
            <p:nvPr/>
          </p:nvSpPr>
          <p:spPr bwMode="auto">
            <a:xfrm>
              <a:off x="2892" y="3659"/>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1</a:t>
              </a:r>
              <a:endParaRPr lang="en-US" altLang="zh-CN" sz="1800">
                <a:latin typeface="Tahoma" panose="020B0604030504040204" pitchFamily="34" charset="0"/>
              </a:endParaRPr>
            </a:p>
          </p:txBody>
        </p:sp>
        <p:sp>
          <p:nvSpPr>
            <p:cNvPr id="82979" name="Rectangle 38">
              <a:extLst>
                <a:ext uri="{FF2B5EF4-FFF2-40B4-BE49-F238E27FC236}">
                  <a16:creationId xmlns:a16="http://schemas.microsoft.com/office/drawing/2014/main" id="{2773605F-2A76-C646-9353-90EB6387DAA1}"/>
                </a:ext>
              </a:extLst>
            </p:cNvPr>
            <p:cNvSpPr>
              <a:spLocks noChangeArrowheads="1"/>
            </p:cNvSpPr>
            <p:nvPr/>
          </p:nvSpPr>
          <p:spPr bwMode="auto">
            <a:xfrm>
              <a:off x="670" y="1706"/>
              <a:ext cx="31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(1,0)</a:t>
              </a:r>
              <a:endParaRPr lang="en-US" altLang="zh-CN" sz="1800">
                <a:latin typeface="Tahoma" panose="020B0604030504040204" pitchFamily="34" charset="0"/>
              </a:endParaRPr>
            </a:p>
          </p:txBody>
        </p:sp>
        <p:sp>
          <p:nvSpPr>
            <p:cNvPr id="82980" name="Rectangle 39">
              <a:extLst>
                <a:ext uri="{FF2B5EF4-FFF2-40B4-BE49-F238E27FC236}">
                  <a16:creationId xmlns:a16="http://schemas.microsoft.com/office/drawing/2014/main" id="{808DBAB3-8303-B645-BDEA-9EEBEF4518A7}"/>
                </a:ext>
              </a:extLst>
            </p:cNvPr>
            <p:cNvSpPr>
              <a:spLocks noChangeArrowheads="1"/>
            </p:cNvSpPr>
            <p:nvPr/>
          </p:nvSpPr>
          <p:spPr bwMode="auto">
            <a:xfrm>
              <a:off x="1226" y="1706"/>
              <a:ext cx="31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(2,0)</a:t>
              </a:r>
              <a:endParaRPr lang="en-US" altLang="zh-CN" sz="1800">
                <a:latin typeface="Tahoma" panose="020B0604030504040204" pitchFamily="34" charset="0"/>
              </a:endParaRPr>
            </a:p>
          </p:txBody>
        </p:sp>
        <p:sp>
          <p:nvSpPr>
            <p:cNvPr id="82981" name="Rectangle 40">
              <a:extLst>
                <a:ext uri="{FF2B5EF4-FFF2-40B4-BE49-F238E27FC236}">
                  <a16:creationId xmlns:a16="http://schemas.microsoft.com/office/drawing/2014/main" id="{4EC03DAC-4FEF-ED40-8AA3-FD1ACDC89450}"/>
                </a:ext>
              </a:extLst>
            </p:cNvPr>
            <p:cNvSpPr>
              <a:spLocks noChangeArrowheads="1"/>
            </p:cNvSpPr>
            <p:nvPr/>
          </p:nvSpPr>
          <p:spPr bwMode="auto">
            <a:xfrm>
              <a:off x="3907" y="1706"/>
              <a:ext cx="31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(4,3)</a:t>
              </a:r>
              <a:endParaRPr lang="en-US" altLang="zh-CN" sz="1800">
                <a:latin typeface="Tahoma" panose="020B0604030504040204" pitchFamily="34" charset="0"/>
              </a:endParaRPr>
            </a:p>
          </p:txBody>
        </p:sp>
        <p:sp>
          <p:nvSpPr>
            <p:cNvPr id="82982" name="Rectangle 41">
              <a:extLst>
                <a:ext uri="{FF2B5EF4-FFF2-40B4-BE49-F238E27FC236}">
                  <a16:creationId xmlns:a16="http://schemas.microsoft.com/office/drawing/2014/main" id="{5ED80FF3-324C-BB47-9819-9B0CF32F0A8C}"/>
                </a:ext>
              </a:extLst>
            </p:cNvPr>
            <p:cNvSpPr>
              <a:spLocks noChangeArrowheads="1"/>
            </p:cNvSpPr>
            <p:nvPr/>
          </p:nvSpPr>
          <p:spPr bwMode="auto">
            <a:xfrm>
              <a:off x="2298" y="3276"/>
              <a:ext cx="31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(2,1)</a:t>
              </a:r>
              <a:endParaRPr lang="en-US" altLang="zh-CN" sz="1800">
                <a:latin typeface="Tahoma" panose="020B0604030504040204" pitchFamily="34" charset="0"/>
              </a:endParaRPr>
            </a:p>
          </p:txBody>
        </p:sp>
        <p:sp>
          <p:nvSpPr>
            <p:cNvPr id="82983" name="Rectangle 42">
              <a:extLst>
                <a:ext uri="{FF2B5EF4-FFF2-40B4-BE49-F238E27FC236}">
                  <a16:creationId xmlns:a16="http://schemas.microsoft.com/office/drawing/2014/main" id="{3F142A31-F883-8541-B36A-DB03A1463494}"/>
                </a:ext>
              </a:extLst>
            </p:cNvPr>
            <p:cNvSpPr>
              <a:spLocks noChangeArrowheads="1"/>
            </p:cNvSpPr>
            <p:nvPr/>
          </p:nvSpPr>
          <p:spPr bwMode="auto">
            <a:xfrm>
              <a:off x="2758" y="3276"/>
              <a:ext cx="31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(2,2)</a:t>
              </a:r>
              <a:endParaRPr lang="en-US" altLang="zh-CN" sz="1800">
                <a:latin typeface="Tahoma" panose="020B0604030504040204" pitchFamily="34" charset="0"/>
              </a:endParaRPr>
            </a:p>
          </p:txBody>
        </p:sp>
        <p:sp>
          <p:nvSpPr>
            <p:cNvPr id="82984" name="Rectangle 43">
              <a:extLst>
                <a:ext uri="{FF2B5EF4-FFF2-40B4-BE49-F238E27FC236}">
                  <a16:creationId xmlns:a16="http://schemas.microsoft.com/office/drawing/2014/main" id="{06E6A2C7-83E9-9C47-913A-EF3B4551E0B6}"/>
                </a:ext>
              </a:extLst>
            </p:cNvPr>
            <p:cNvSpPr>
              <a:spLocks noChangeArrowheads="1"/>
            </p:cNvSpPr>
            <p:nvPr/>
          </p:nvSpPr>
          <p:spPr bwMode="auto">
            <a:xfrm>
              <a:off x="3504" y="3276"/>
              <a:ext cx="31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(2,3)</a:t>
              </a:r>
              <a:endParaRPr lang="en-US" altLang="zh-CN" sz="1800">
                <a:latin typeface="Tahoma" panose="020B0604030504040204" pitchFamily="34" charset="0"/>
              </a:endParaRPr>
            </a:p>
          </p:txBody>
        </p:sp>
        <p:sp>
          <p:nvSpPr>
            <p:cNvPr id="82985" name="Rectangle 44">
              <a:extLst>
                <a:ext uri="{FF2B5EF4-FFF2-40B4-BE49-F238E27FC236}">
                  <a16:creationId xmlns:a16="http://schemas.microsoft.com/office/drawing/2014/main" id="{F58AC3E1-5812-6C4C-85BF-B35580228E33}"/>
                </a:ext>
              </a:extLst>
            </p:cNvPr>
            <p:cNvSpPr>
              <a:spLocks noChangeArrowheads="1"/>
            </p:cNvSpPr>
            <p:nvPr/>
          </p:nvSpPr>
          <p:spPr bwMode="auto">
            <a:xfrm>
              <a:off x="1800" y="1706"/>
              <a:ext cx="31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(3,0)</a:t>
              </a:r>
              <a:endParaRPr lang="en-US" altLang="zh-CN" sz="1800">
                <a:latin typeface="Tahoma" panose="020B0604030504040204" pitchFamily="34" charset="0"/>
              </a:endParaRPr>
            </a:p>
          </p:txBody>
        </p:sp>
        <p:sp>
          <p:nvSpPr>
            <p:cNvPr id="82986" name="Rectangle 45">
              <a:extLst>
                <a:ext uri="{FF2B5EF4-FFF2-40B4-BE49-F238E27FC236}">
                  <a16:creationId xmlns:a16="http://schemas.microsoft.com/office/drawing/2014/main" id="{DFFCD1E6-20DE-D348-95C5-44D18BFD538A}"/>
                </a:ext>
              </a:extLst>
            </p:cNvPr>
            <p:cNvSpPr>
              <a:spLocks noChangeArrowheads="1"/>
            </p:cNvSpPr>
            <p:nvPr/>
          </p:nvSpPr>
          <p:spPr bwMode="auto">
            <a:xfrm>
              <a:off x="632" y="1916"/>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x</a:t>
              </a:r>
              <a:endParaRPr lang="en-US" altLang="zh-CN" sz="1800">
                <a:latin typeface="Tahoma" panose="020B0604030504040204" pitchFamily="34" charset="0"/>
              </a:endParaRPr>
            </a:p>
          </p:txBody>
        </p:sp>
        <p:sp>
          <p:nvSpPr>
            <p:cNvPr id="82987" name="Rectangle 46">
              <a:extLst>
                <a:ext uri="{FF2B5EF4-FFF2-40B4-BE49-F238E27FC236}">
                  <a16:creationId xmlns:a16="http://schemas.microsoft.com/office/drawing/2014/main" id="{B433C4F4-E38B-1F47-B6A7-5081301258F8}"/>
                </a:ext>
              </a:extLst>
            </p:cNvPr>
            <p:cNvSpPr>
              <a:spLocks noChangeArrowheads="1"/>
            </p:cNvSpPr>
            <p:nvPr/>
          </p:nvSpPr>
          <p:spPr bwMode="auto">
            <a:xfrm>
              <a:off x="709" y="2012"/>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1</a:t>
              </a:r>
              <a:endParaRPr lang="en-US" altLang="zh-CN" sz="1800">
                <a:latin typeface="Tahoma" panose="020B0604030504040204" pitchFamily="34" charset="0"/>
              </a:endParaRPr>
            </a:p>
          </p:txBody>
        </p:sp>
        <p:sp>
          <p:nvSpPr>
            <p:cNvPr id="82988" name="Rectangle 47">
              <a:extLst>
                <a:ext uri="{FF2B5EF4-FFF2-40B4-BE49-F238E27FC236}">
                  <a16:creationId xmlns:a16="http://schemas.microsoft.com/office/drawing/2014/main" id="{7743136A-B0A2-064F-9C9A-ED400C6A51EB}"/>
                </a:ext>
              </a:extLst>
            </p:cNvPr>
            <p:cNvSpPr>
              <a:spLocks noChangeArrowheads="1"/>
            </p:cNvSpPr>
            <p:nvPr/>
          </p:nvSpPr>
          <p:spPr bwMode="auto">
            <a:xfrm>
              <a:off x="766" y="1916"/>
              <a:ext cx="21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 1</a:t>
              </a:r>
              <a:endParaRPr lang="en-US" altLang="zh-CN" sz="1800">
                <a:latin typeface="Tahoma" panose="020B0604030504040204" pitchFamily="34" charset="0"/>
              </a:endParaRPr>
            </a:p>
          </p:txBody>
        </p:sp>
        <p:sp>
          <p:nvSpPr>
            <p:cNvPr id="82989" name="Rectangle 48">
              <a:extLst>
                <a:ext uri="{FF2B5EF4-FFF2-40B4-BE49-F238E27FC236}">
                  <a16:creationId xmlns:a16="http://schemas.microsoft.com/office/drawing/2014/main" id="{7B6F2F16-05C3-4142-B6E0-69F50DE704C2}"/>
                </a:ext>
              </a:extLst>
            </p:cNvPr>
            <p:cNvSpPr>
              <a:spLocks noChangeArrowheads="1"/>
            </p:cNvSpPr>
            <p:nvPr/>
          </p:nvSpPr>
          <p:spPr bwMode="auto">
            <a:xfrm>
              <a:off x="1111" y="1916"/>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x</a:t>
              </a:r>
              <a:endParaRPr lang="en-US" altLang="zh-CN" sz="1800">
                <a:latin typeface="Tahoma" panose="020B0604030504040204" pitchFamily="34" charset="0"/>
              </a:endParaRPr>
            </a:p>
          </p:txBody>
        </p:sp>
        <p:sp>
          <p:nvSpPr>
            <p:cNvPr id="82990" name="Rectangle 49">
              <a:extLst>
                <a:ext uri="{FF2B5EF4-FFF2-40B4-BE49-F238E27FC236}">
                  <a16:creationId xmlns:a16="http://schemas.microsoft.com/office/drawing/2014/main" id="{0C0B39AE-D4B4-DB4E-881E-46325FADEC10}"/>
                </a:ext>
              </a:extLst>
            </p:cNvPr>
            <p:cNvSpPr>
              <a:spLocks noChangeArrowheads="1"/>
            </p:cNvSpPr>
            <p:nvPr/>
          </p:nvSpPr>
          <p:spPr bwMode="auto">
            <a:xfrm>
              <a:off x="1187" y="2012"/>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1</a:t>
              </a:r>
              <a:endParaRPr lang="en-US" altLang="zh-CN" sz="1800">
                <a:latin typeface="Tahoma" panose="020B0604030504040204" pitchFamily="34" charset="0"/>
              </a:endParaRPr>
            </a:p>
          </p:txBody>
        </p:sp>
        <p:sp>
          <p:nvSpPr>
            <p:cNvPr id="82991" name="Rectangle 50">
              <a:extLst>
                <a:ext uri="{FF2B5EF4-FFF2-40B4-BE49-F238E27FC236}">
                  <a16:creationId xmlns:a16="http://schemas.microsoft.com/office/drawing/2014/main" id="{02B24769-894C-DB4A-B747-4FAE01B78417}"/>
                </a:ext>
              </a:extLst>
            </p:cNvPr>
            <p:cNvSpPr>
              <a:spLocks noChangeArrowheads="1"/>
            </p:cNvSpPr>
            <p:nvPr/>
          </p:nvSpPr>
          <p:spPr bwMode="auto">
            <a:xfrm>
              <a:off x="1264" y="1916"/>
              <a:ext cx="38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 100</a:t>
              </a:r>
              <a:endParaRPr lang="en-US" altLang="zh-CN" sz="1800">
                <a:latin typeface="Tahoma" panose="020B0604030504040204" pitchFamily="34" charset="0"/>
              </a:endParaRPr>
            </a:p>
          </p:txBody>
        </p:sp>
        <p:sp>
          <p:nvSpPr>
            <p:cNvPr id="82992" name="Rectangle 51">
              <a:extLst>
                <a:ext uri="{FF2B5EF4-FFF2-40B4-BE49-F238E27FC236}">
                  <a16:creationId xmlns:a16="http://schemas.microsoft.com/office/drawing/2014/main" id="{A20D72D3-63B3-7740-8642-AFFED1335AEB}"/>
                </a:ext>
              </a:extLst>
            </p:cNvPr>
            <p:cNvSpPr>
              <a:spLocks noChangeArrowheads="1"/>
            </p:cNvSpPr>
            <p:nvPr/>
          </p:nvSpPr>
          <p:spPr bwMode="auto">
            <a:xfrm>
              <a:off x="1724" y="1916"/>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x</a:t>
              </a:r>
              <a:endParaRPr lang="en-US" altLang="zh-CN" sz="1800">
                <a:latin typeface="Tahoma" panose="020B0604030504040204" pitchFamily="34" charset="0"/>
              </a:endParaRPr>
            </a:p>
          </p:txBody>
        </p:sp>
        <p:sp>
          <p:nvSpPr>
            <p:cNvPr id="82993" name="Rectangle 52">
              <a:extLst>
                <a:ext uri="{FF2B5EF4-FFF2-40B4-BE49-F238E27FC236}">
                  <a16:creationId xmlns:a16="http://schemas.microsoft.com/office/drawing/2014/main" id="{F033F623-4BB8-1542-BD4E-B559C5593BF4}"/>
                </a:ext>
              </a:extLst>
            </p:cNvPr>
            <p:cNvSpPr>
              <a:spLocks noChangeArrowheads="1"/>
            </p:cNvSpPr>
            <p:nvPr/>
          </p:nvSpPr>
          <p:spPr bwMode="auto">
            <a:xfrm>
              <a:off x="1800" y="2012"/>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1</a:t>
              </a:r>
              <a:endParaRPr lang="en-US" altLang="zh-CN" sz="1800">
                <a:latin typeface="Tahoma" panose="020B0604030504040204" pitchFamily="34" charset="0"/>
              </a:endParaRPr>
            </a:p>
          </p:txBody>
        </p:sp>
        <p:sp>
          <p:nvSpPr>
            <p:cNvPr id="82994" name="Rectangle 53">
              <a:extLst>
                <a:ext uri="{FF2B5EF4-FFF2-40B4-BE49-F238E27FC236}">
                  <a16:creationId xmlns:a16="http://schemas.microsoft.com/office/drawing/2014/main" id="{22DA3377-6486-CC4B-9364-2D0B7F5A6560}"/>
                </a:ext>
              </a:extLst>
            </p:cNvPr>
            <p:cNvSpPr>
              <a:spLocks noChangeArrowheads="1"/>
            </p:cNvSpPr>
            <p:nvPr/>
          </p:nvSpPr>
          <p:spPr bwMode="auto">
            <a:xfrm>
              <a:off x="1877" y="1916"/>
              <a:ext cx="38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 105</a:t>
              </a:r>
              <a:endParaRPr lang="en-US" altLang="zh-CN" sz="1800">
                <a:latin typeface="Tahoma" panose="020B0604030504040204" pitchFamily="34" charset="0"/>
              </a:endParaRPr>
            </a:p>
          </p:txBody>
        </p:sp>
        <p:sp>
          <p:nvSpPr>
            <p:cNvPr id="82995" name="Rectangle 54">
              <a:extLst>
                <a:ext uri="{FF2B5EF4-FFF2-40B4-BE49-F238E27FC236}">
                  <a16:creationId xmlns:a16="http://schemas.microsoft.com/office/drawing/2014/main" id="{2724527F-8141-9B4E-9C0C-CDA99E7928CD}"/>
                </a:ext>
              </a:extLst>
            </p:cNvPr>
            <p:cNvSpPr>
              <a:spLocks noChangeArrowheads="1"/>
            </p:cNvSpPr>
            <p:nvPr/>
          </p:nvSpPr>
          <p:spPr bwMode="auto">
            <a:xfrm>
              <a:off x="2030" y="3065"/>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x</a:t>
              </a:r>
              <a:endParaRPr lang="en-US" altLang="zh-CN" sz="1800">
                <a:latin typeface="Tahoma" panose="020B0604030504040204" pitchFamily="34" charset="0"/>
              </a:endParaRPr>
            </a:p>
          </p:txBody>
        </p:sp>
        <p:sp>
          <p:nvSpPr>
            <p:cNvPr id="82996" name="Rectangle 55">
              <a:extLst>
                <a:ext uri="{FF2B5EF4-FFF2-40B4-BE49-F238E27FC236}">
                  <a16:creationId xmlns:a16="http://schemas.microsoft.com/office/drawing/2014/main" id="{F70BDDBD-63F9-7045-B2C6-F8BE5EDF9D5C}"/>
                </a:ext>
              </a:extLst>
            </p:cNvPr>
            <p:cNvSpPr>
              <a:spLocks noChangeArrowheads="1"/>
            </p:cNvSpPr>
            <p:nvPr/>
          </p:nvSpPr>
          <p:spPr bwMode="auto">
            <a:xfrm>
              <a:off x="2107" y="3161"/>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2</a:t>
              </a:r>
              <a:endParaRPr lang="en-US" altLang="zh-CN" sz="1800">
                <a:latin typeface="Tahoma" panose="020B0604030504040204" pitchFamily="34" charset="0"/>
              </a:endParaRPr>
            </a:p>
          </p:txBody>
        </p:sp>
        <p:sp>
          <p:nvSpPr>
            <p:cNvPr id="82997" name="Rectangle 56">
              <a:extLst>
                <a:ext uri="{FF2B5EF4-FFF2-40B4-BE49-F238E27FC236}">
                  <a16:creationId xmlns:a16="http://schemas.microsoft.com/office/drawing/2014/main" id="{111F79F5-683E-8542-8614-3A582C750DC7}"/>
                </a:ext>
              </a:extLst>
            </p:cNvPr>
            <p:cNvSpPr>
              <a:spLocks noChangeArrowheads="1"/>
            </p:cNvSpPr>
            <p:nvPr/>
          </p:nvSpPr>
          <p:spPr bwMode="auto">
            <a:xfrm>
              <a:off x="2183" y="3065"/>
              <a:ext cx="38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 100</a:t>
              </a:r>
              <a:endParaRPr lang="en-US" altLang="zh-CN" sz="1800">
                <a:latin typeface="Tahoma" panose="020B0604030504040204" pitchFamily="34" charset="0"/>
              </a:endParaRPr>
            </a:p>
          </p:txBody>
        </p:sp>
        <p:sp>
          <p:nvSpPr>
            <p:cNvPr id="82998" name="Rectangle 57">
              <a:extLst>
                <a:ext uri="{FF2B5EF4-FFF2-40B4-BE49-F238E27FC236}">
                  <a16:creationId xmlns:a16="http://schemas.microsoft.com/office/drawing/2014/main" id="{33DD5D0D-854A-7E4E-8332-761FEF2DF80C}"/>
                </a:ext>
              </a:extLst>
            </p:cNvPr>
            <p:cNvSpPr>
              <a:spLocks noChangeArrowheads="1"/>
            </p:cNvSpPr>
            <p:nvPr/>
          </p:nvSpPr>
          <p:spPr bwMode="auto">
            <a:xfrm>
              <a:off x="2738" y="3065"/>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x</a:t>
              </a:r>
              <a:endParaRPr lang="en-US" altLang="zh-CN" sz="1800">
                <a:latin typeface="Tahoma" panose="020B0604030504040204" pitchFamily="34" charset="0"/>
              </a:endParaRPr>
            </a:p>
          </p:txBody>
        </p:sp>
        <p:sp>
          <p:nvSpPr>
            <p:cNvPr id="82999" name="Rectangle 58">
              <a:extLst>
                <a:ext uri="{FF2B5EF4-FFF2-40B4-BE49-F238E27FC236}">
                  <a16:creationId xmlns:a16="http://schemas.microsoft.com/office/drawing/2014/main" id="{16B52CA8-54C8-5744-9D5A-3E1B3E10A5EC}"/>
                </a:ext>
              </a:extLst>
            </p:cNvPr>
            <p:cNvSpPr>
              <a:spLocks noChangeArrowheads="1"/>
            </p:cNvSpPr>
            <p:nvPr/>
          </p:nvSpPr>
          <p:spPr bwMode="auto">
            <a:xfrm>
              <a:off x="2815" y="3161"/>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2</a:t>
              </a:r>
              <a:endParaRPr lang="en-US" altLang="zh-CN" sz="1800">
                <a:latin typeface="Tahoma" panose="020B0604030504040204" pitchFamily="34" charset="0"/>
              </a:endParaRPr>
            </a:p>
          </p:txBody>
        </p:sp>
        <p:sp>
          <p:nvSpPr>
            <p:cNvPr id="83000" name="Rectangle 59">
              <a:extLst>
                <a:ext uri="{FF2B5EF4-FFF2-40B4-BE49-F238E27FC236}">
                  <a16:creationId xmlns:a16="http://schemas.microsoft.com/office/drawing/2014/main" id="{EF1C2A21-DCC8-FE45-A275-16E37137B670}"/>
                </a:ext>
              </a:extLst>
            </p:cNvPr>
            <p:cNvSpPr>
              <a:spLocks noChangeArrowheads="1"/>
            </p:cNvSpPr>
            <p:nvPr/>
          </p:nvSpPr>
          <p:spPr bwMode="auto">
            <a:xfrm>
              <a:off x="2892" y="3065"/>
              <a:ext cx="301"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 95</a:t>
              </a:r>
              <a:endParaRPr lang="en-US" altLang="zh-CN" sz="1800">
                <a:latin typeface="Tahoma" panose="020B0604030504040204" pitchFamily="34" charset="0"/>
              </a:endParaRPr>
            </a:p>
          </p:txBody>
        </p:sp>
        <p:sp>
          <p:nvSpPr>
            <p:cNvPr id="83001" name="Rectangle 60">
              <a:extLst>
                <a:ext uri="{FF2B5EF4-FFF2-40B4-BE49-F238E27FC236}">
                  <a16:creationId xmlns:a16="http://schemas.microsoft.com/office/drawing/2014/main" id="{3A09DB76-4DA1-8143-8C0D-7A9C6BC15FCE}"/>
                </a:ext>
              </a:extLst>
            </p:cNvPr>
            <p:cNvSpPr>
              <a:spLocks noChangeArrowheads="1"/>
            </p:cNvSpPr>
            <p:nvPr/>
          </p:nvSpPr>
          <p:spPr bwMode="auto">
            <a:xfrm>
              <a:off x="3390" y="3065"/>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x</a:t>
              </a:r>
              <a:endParaRPr lang="en-US" altLang="zh-CN" sz="1800">
                <a:latin typeface="Tahoma" panose="020B0604030504040204" pitchFamily="34" charset="0"/>
              </a:endParaRPr>
            </a:p>
          </p:txBody>
        </p:sp>
        <p:sp>
          <p:nvSpPr>
            <p:cNvPr id="83002" name="Rectangle 61">
              <a:extLst>
                <a:ext uri="{FF2B5EF4-FFF2-40B4-BE49-F238E27FC236}">
                  <a16:creationId xmlns:a16="http://schemas.microsoft.com/office/drawing/2014/main" id="{895EDBCF-4129-4344-8B27-6541EEFE83EA}"/>
                </a:ext>
              </a:extLst>
            </p:cNvPr>
            <p:cNvSpPr>
              <a:spLocks noChangeArrowheads="1"/>
            </p:cNvSpPr>
            <p:nvPr/>
          </p:nvSpPr>
          <p:spPr bwMode="auto">
            <a:xfrm>
              <a:off x="3466" y="3161"/>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2</a:t>
              </a:r>
              <a:endParaRPr lang="en-US" altLang="zh-CN" sz="1800">
                <a:latin typeface="Tahoma" panose="020B0604030504040204" pitchFamily="34" charset="0"/>
              </a:endParaRPr>
            </a:p>
          </p:txBody>
        </p:sp>
        <p:sp>
          <p:nvSpPr>
            <p:cNvPr id="83003" name="Rectangle 62">
              <a:extLst>
                <a:ext uri="{FF2B5EF4-FFF2-40B4-BE49-F238E27FC236}">
                  <a16:creationId xmlns:a16="http://schemas.microsoft.com/office/drawing/2014/main" id="{D4F426FC-5E30-6C45-BAD5-11488B4D84FB}"/>
                </a:ext>
              </a:extLst>
            </p:cNvPr>
            <p:cNvSpPr>
              <a:spLocks noChangeArrowheads="1"/>
            </p:cNvSpPr>
            <p:nvPr/>
          </p:nvSpPr>
          <p:spPr bwMode="auto">
            <a:xfrm>
              <a:off x="3543" y="3065"/>
              <a:ext cx="301"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 90</a:t>
              </a:r>
              <a:endParaRPr lang="en-US" altLang="zh-CN" sz="1800">
                <a:latin typeface="Tahoma" panose="020B0604030504040204" pitchFamily="34" charset="0"/>
              </a:endParaRPr>
            </a:p>
          </p:txBody>
        </p:sp>
        <p:sp>
          <p:nvSpPr>
            <p:cNvPr id="83004" name="Rectangle 63">
              <a:extLst>
                <a:ext uri="{FF2B5EF4-FFF2-40B4-BE49-F238E27FC236}">
                  <a16:creationId xmlns:a16="http://schemas.microsoft.com/office/drawing/2014/main" id="{015EFD63-6B87-7940-802F-37F4F8032091}"/>
                </a:ext>
              </a:extLst>
            </p:cNvPr>
            <p:cNvSpPr>
              <a:spLocks noChangeArrowheads="1"/>
            </p:cNvSpPr>
            <p:nvPr/>
          </p:nvSpPr>
          <p:spPr bwMode="auto">
            <a:xfrm>
              <a:off x="3849" y="1916"/>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x</a:t>
              </a:r>
              <a:endParaRPr lang="en-US" altLang="zh-CN" sz="1800">
                <a:latin typeface="Tahoma" panose="020B0604030504040204" pitchFamily="34" charset="0"/>
              </a:endParaRPr>
            </a:p>
          </p:txBody>
        </p:sp>
        <p:sp>
          <p:nvSpPr>
            <p:cNvPr id="83005" name="Rectangle 64">
              <a:extLst>
                <a:ext uri="{FF2B5EF4-FFF2-40B4-BE49-F238E27FC236}">
                  <a16:creationId xmlns:a16="http://schemas.microsoft.com/office/drawing/2014/main" id="{6EC755FF-CE46-4746-B17E-EAE1281D1889}"/>
                </a:ext>
              </a:extLst>
            </p:cNvPr>
            <p:cNvSpPr>
              <a:spLocks noChangeArrowheads="1"/>
            </p:cNvSpPr>
            <p:nvPr/>
          </p:nvSpPr>
          <p:spPr bwMode="auto">
            <a:xfrm>
              <a:off x="3926" y="2012"/>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1</a:t>
              </a:r>
              <a:endParaRPr lang="en-US" altLang="zh-CN" sz="1800">
                <a:latin typeface="Tahoma" panose="020B0604030504040204" pitchFamily="34" charset="0"/>
              </a:endParaRPr>
            </a:p>
          </p:txBody>
        </p:sp>
        <p:sp>
          <p:nvSpPr>
            <p:cNvPr id="83006" name="Rectangle 65">
              <a:extLst>
                <a:ext uri="{FF2B5EF4-FFF2-40B4-BE49-F238E27FC236}">
                  <a16:creationId xmlns:a16="http://schemas.microsoft.com/office/drawing/2014/main" id="{6B7F4074-2C6A-754E-8F01-5AB647D17604}"/>
                </a:ext>
              </a:extLst>
            </p:cNvPr>
            <p:cNvSpPr>
              <a:spLocks noChangeArrowheads="1"/>
            </p:cNvSpPr>
            <p:nvPr/>
          </p:nvSpPr>
          <p:spPr bwMode="auto">
            <a:xfrm>
              <a:off x="3983" y="1916"/>
              <a:ext cx="301"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 90</a:t>
              </a:r>
              <a:endParaRPr lang="en-US" altLang="zh-CN" sz="1800">
                <a:latin typeface="Tahoma" panose="020B0604030504040204" pitchFamily="34" charset="0"/>
              </a:endParaRPr>
            </a:p>
          </p:txBody>
        </p:sp>
        <p:sp>
          <p:nvSpPr>
            <p:cNvPr id="83007" name="Oval 66">
              <a:extLst>
                <a:ext uri="{FF2B5EF4-FFF2-40B4-BE49-F238E27FC236}">
                  <a16:creationId xmlns:a16="http://schemas.microsoft.com/office/drawing/2014/main" id="{DB3D6175-8CBB-8847-9BFC-22DA61D0E8A7}"/>
                </a:ext>
              </a:extLst>
            </p:cNvPr>
            <p:cNvSpPr>
              <a:spLocks noChangeArrowheads="1"/>
            </p:cNvSpPr>
            <p:nvPr/>
          </p:nvSpPr>
          <p:spPr bwMode="auto">
            <a:xfrm>
              <a:off x="2364" y="2921"/>
              <a:ext cx="59" cy="59"/>
            </a:xfrm>
            <a:prstGeom prst="ellipse">
              <a:avLst/>
            </a:prstGeom>
            <a:solidFill>
              <a:srgbClr val="000000"/>
            </a:solidFill>
            <a:ln w="3016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3008" name="Oval 67">
              <a:extLst>
                <a:ext uri="{FF2B5EF4-FFF2-40B4-BE49-F238E27FC236}">
                  <a16:creationId xmlns:a16="http://schemas.microsoft.com/office/drawing/2014/main" id="{59646387-6930-C247-90FC-980692DD8CE2}"/>
                </a:ext>
              </a:extLst>
            </p:cNvPr>
            <p:cNvSpPr>
              <a:spLocks noChangeArrowheads="1"/>
            </p:cNvSpPr>
            <p:nvPr/>
          </p:nvSpPr>
          <p:spPr bwMode="auto">
            <a:xfrm>
              <a:off x="2862" y="2921"/>
              <a:ext cx="59" cy="59"/>
            </a:xfrm>
            <a:prstGeom prst="ellipse">
              <a:avLst/>
            </a:prstGeom>
            <a:solidFill>
              <a:srgbClr val="000000"/>
            </a:solidFill>
            <a:ln w="3016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3009" name="Oval 68">
              <a:extLst>
                <a:ext uri="{FF2B5EF4-FFF2-40B4-BE49-F238E27FC236}">
                  <a16:creationId xmlns:a16="http://schemas.microsoft.com/office/drawing/2014/main" id="{1F54118D-3149-5245-AC2F-41F88A49B713}"/>
                </a:ext>
              </a:extLst>
            </p:cNvPr>
            <p:cNvSpPr>
              <a:spLocks noChangeArrowheads="1"/>
            </p:cNvSpPr>
            <p:nvPr/>
          </p:nvSpPr>
          <p:spPr bwMode="auto">
            <a:xfrm>
              <a:off x="3609" y="2921"/>
              <a:ext cx="59" cy="59"/>
            </a:xfrm>
            <a:prstGeom prst="ellipse">
              <a:avLst/>
            </a:prstGeom>
            <a:solidFill>
              <a:srgbClr val="000000"/>
            </a:solidFill>
            <a:ln w="30163">
              <a:solidFill>
                <a:srgbClr val="000000"/>
              </a:solidFill>
              <a:round/>
              <a:headEnd/>
              <a:tailEnd/>
            </a:ln>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3010" name="Rectangle 69">
              <a:extLst>
                <a:ext uri="{FF2B5EF4-FFF2-40B4-BE49-F238E27FC236}">
                  <a16:creationId xmlns:a16="http://schemas.microsoft.com/office/drawing/2014/main" id="{E94A412B-E8DC-0747-92F8-E1911B29C287}"/>
                </a:ext>
              </a:extLst>
            </p:cNvPr>
            <p:cNvSpPr>
              <a:spLocks noChangeArrowheads="1"/>
            </p:cNvSpPr>
            <p:nvPr/>
          </p:nvSpPr>
          <p:spPr bwMode="auto">
            <a:xfrm>
              <a:off x="4060" y="3353"/>
              <a:ext cx="38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900" b="0">
                  <a:solidFill>
                    <a:srgbClr val="000000"/>
                  </a:solidFill>
                  <a:latin typeface="Arial" panose="020B0604020202020204" pitchFamily="34" charset="0"/>
                </a:rPr>
                <a:t>Cut C</a:t>
              </a:r>
              <a:endParaRPr lang="en-US" altLang="zh-CN" sz="1800">
                <a:latin typeface="Tahoma" panose="020B0604030504040204" pitchFamily="34" charset="0"/>
              </a:endParaRPr>
            </a:p>
          </p:txBody>
        </p:sp>
        <p:sp>
          <p:nvSpPr>
            <p:cNvPr id="83011" name="Rectangle 70">
              <a:extLst>
                <a:ext uri="{FF2B5EF4-FFF2-40B4-BE49-F238E27FC236}">
                  <a16:creationId xmlns:a16="http://schemas.microsoft.com/office/drawing/2014/main" id="{35CF2A5F-2405-0B48-89F2-2618430A978C}"/>
                </a:ext>
              </a:extLst>
            </p:cNvPr>
            <p:cNvSpPr>
              <a:spLocks noChangeArrowheads="1"/>
            </p:cNvSpPr>
            <p:nvPr/>
          </p:nvSpPr>
          <p:spPr bwMode="auto">
            <a:xfrm>
              <a:off x="4443" y="3448"/>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400" b="0">
                  <a:solidFill>
                    <a:srgbClr val="000000"/>
                  </a:solidFill>
                  <a:latin typeface="Arial" panose="020B0604020202020204" pitchFamily="34" charset="0"/>
                </a:rPr>
                <a:t>2</a:t>
              </a:r>
              <a:endParaRPr lang="en-US" altLang="zh-CN" sz="1800">
                <a:latin typeface="Tahoma" panose="020B0604030504040204" pitchFamily="34" charset="0"/>
              </a:endParaRPr>
            </a:p>
          </p:txBody>
        </p:sp>
      </p:grpSp>
      <p:sp>
        <p:nvSpPr>
          <p:cNvPr id="2" name="日期占位符 1">
            <a:extLst>
              <a:ext uri="{FF2B5EF4-FFF2-40B4-BE49-F238E27FC236}">
                <a16:creationId xmlns:a16="http://schemas.microsoft.com/office/drawing/2014/main" id="{78663CFE-0D97-F94F-84EF-7ECF40202E23}"/>
              </a:ext>
            </a:extLst>
          </p:cNvPr>
          <p:cNvSpPr>
            <a:spLocks noGrp="1"/>
          </p:cNvSpPr>
          <p:nvPr>
            <p:ph type="dt" sz="half" idx="10"/>
          </p:nvPr>
        </p:nvSpPr>
        <p:spPr/>
        <p:txBody>
          <a:bodyPr/>
          <a:lstStyle/>
          <a:p>
            <a:pPr>
              <a:defRPr/>
            </a:pPr>
            <a:fld id="{B9CE70E1-0147-0347-9D1D-8D90717ECEBB}" type="datetime1">
              <a:rPr lang="zh-CN" altLang="en-US" smtClean="0"/>
              <a:t>2022/9/15</a:t>
            </a:fld>
            <a:endParaRPr lang="zh-CN" altLang="en-US"/>
          </a:p>
        </p:txBody>
      </p:sp>
      <p:sp>
        <p:nvSpPr>
          <p:cNvPr id="3" name="页脚占位符 2">
            <a:extLst>
              <a:ext uri="{FF2B5EF4-FFF2-40B4-BE49-F238E27FC236}">
                <a16:creationId xmlns:a16="http://schemas.microsoft.com/office/drawing/2014/main" id="{71F97A4A-C383-4149-8D07-3BF9CB61EC45}"/>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F492AB05-6947-C440-AB7B-2E79BB2E5F76}"/>
              </a:ext>
            </a:extLst>
          </p:cNvPr>
          <p:cNvSpPr>
            <a:spLocks noGrp="1"/>
          </p:cNvSpPr>
          <p:nvPr>
            <p:ph type="sldNum" sz="quarter" idx="12"/>
          </p:nvPr>
        </p:nvSpPr>
        <p:spPr/>
        <p:txBody>
          <a:bodyPr/>
          <a:lstStyle/>
          <a:p>
            <a:pPr>
              <a:defRPr/>
            </a:pPr>
            <a:fld id="{5392737F-CB10-5A4E-975C-5930D278B01B}" type="slidenum">
              <a:rPr lang="zh-CN" altLang="en-US" smtClean="0"/>
              <a:pPr>
                <a:defRPr/>
              </a:pPr>
              <a:t>77</a:t>
            </a:fld>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AutoShape 4">
            <a:extLst>
              <a:ext uri="{FF2B5EF4-FFF2-40B4-BE49-F238E27FC236}">
                <a16:creationId xmlns:a16="http://schemas.microsoft.com/office/drawing/2014/main" id="{0B4C9C4A-03C0-D045-A83E-E8BB06C8A372}"/>
              </a:ext>
            </a:extLst>
          </p:cNvPr>
          <p:cNvSpPr>
            <a:spLocks noChangeAspect="1" noChangeArrowheads="1" noTextEdit="1"/>
          </p:cNvSpPr>
          <p:nvPr/>
        </p:nvSpPr>
        <p:spPr bwMode="auto">
          <a:xfrm>
            <a:off x="960438" y="2062163"/>
            <a:ext cx="8724900"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3974" name="Rectangle 121">
            <a:extLst>
              <a:ext uri="{FF2B5EF4-FFF2-40B4-BE49-F238E27FC236}">
                <a16:creationId xmlns:a16="http://schemas.microsoft.com/office/drawing/2014/main" id="{6391A3FE-4B0B-DC40-A04F-B217E22C0BD8}"/>
              </a:ext>
            </a:extLst>
          </p:cNvPr>
          <p:cNvSpPr>
            <a:spLocks noChangeArrowheads="1"/>
          </p:cNvSpPr>
          <p:nvPr/>
        </p:nvSpPr>
        <p:spPr bwMode="auto">
          <a:xfrm>
            <a:off x="5295900" y="2940560"/>
            <a:ext cx="3205163"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600" b="0" dirty="0" err="1">
                <a:solidFill>
                  <a:srgbClr val="000000"/>
                </a:solidFill>
                <a:latin typeface="Times New Roman" panose="02020603050405020304" pitchFamily="18" charset="0"/>
              </a:rPr>
              <a:t>S</a:t>
            </a:r>
            <a:r>
              <a:rPr kumimoji="1" lang="en-US" altLang="zh-CN" sz="1600" b="0" baseline="-25000" dirty="0" err="1">
                <a:solidFill>
                  <a:srgbClr val="000000"/>
                </a:solidFill>
                <a:latin typeface="Times New Roman" panose="02020603050405020304" pitchFamily="18" charset="0"/>
              </a:rPr>
              <a:t>ij</a:t>
            </a:r>
            <a:r>
              <a:rPr kumimoji="1" lang="en-US" altLang="zh-CN" sz="1600" b="0" dirty="0">
                <a:solidFill>
                  <a:srgbClr val="000000"/>
                </a:solidFill>
                <a:latin typeface="Times New Roman" panose="02020603050405020304" pitchFamily="18" charset="0"/>
              </a:rPr>
              <a:t>=</a:t>
            </a:r>
            <a:r>
              <a:rPr kumimoji="1" lang="zh-CN" altLang="en-US" sz="1600" b="0" dirty="0">
                <a:solidFill>
                  <a:srgbClr val="000000"/>
                </a:solidFill>
                <a:latin typeface="Times New Roman" panose="02020603050405020304" pitchFamily="18" charset="0"/>
              </a:rPr>
              <a:t>在进程１发生事件</a:t>
            </a:r>
            <a:r>
              <a:rPr kumimoji="1" lang="en-US" altLang="zh-CN" sz="1600" b="0" dirty="0" err="1">
                <a:solidFill>
                  <a:srgbClr val="000000"/>
                </a:solidFill>
                <a:latin typeface="Times New Roman" panose="02020603050405020304" pitchFamily="18" charset="0"/>
              </a:rPr>
              <a:t>i</a:t>
            </a:r>
            <a:r>
              <a:rPr kumimoji="1" lang="zh-CN" altLang="en-US" sz="1600" b="0" dirty="0">
                <a:solidFill>
                  <a:srgbClr val="000000"/>
                </a:solidFill>
                <a:latin typeface="Times New Roman" panose="02020603050405020304" pitchFamily="18" charset="0"/>
              </a:rPr>
              <a:t>以及在进程２</a:t>
            </a:r>
          </a:p>
          <a:p>
            <a:pPr algn="ctr" eaLnBrk="1" hangingPunct="1">
              <a:lnSpc>
                <a:spcPct val="100000"/>
              </a:lnSpc>
              <a:spcBef>
                <a:spcPct val="50000"/>
              </a:spcBef>
              <a:buFontTx/>
              <a:buNone/>
            </a:pPr>
            <a:r>
              <a:rPr kumimoji="1" lang="zh-CN" altLang="en-US" sz="1600" b="0" dirty="0">
                <a:solidFill>
                  <a:srgbClr val="000000"/>
                </a:solidFill>
                <a:latin typeface="Times New Roman" panose="02020603050405020304" pitchFamily="18" charset="0"/>
              </a:rPr>
              <a:t>发生事件</a:t>
            </a:r>
            <a:r>
              <a:rPr kumimoji="1" lang="en-US" altLang="zh-CN" sz="1600" b="0" dirty="0">
                <a:solidFill>
                  <a:srgbClr val="000000"/>
                </a:solidFill>
                <a:latin typeface="Times New Roman" panose="02020603050405020304" pitchFamily="18" charset="0"/>
              </a:rPr>
              <a:t>j</a:t>
            </a:r>
            <a:r>
              <a:rPr kumimoji="1" lang="zh-CN" altLang="en-US" sz="1600" b="0" dirty="0">
                <a:solidFill>
                  <a:srgbClr val="000000"/>
                </a:solidFill>
                <a:latin typeface="Times New Roman" panose="02020603050405020304" pitchFamily="18" charset="0"/>
              </a:rPr>
              <a:t>之后的全局状态</a:t>
            </a:r>
          </a:p>
        </p:txBody>
      </p:sp>
      <p:grpSp>
        <p:nvGrpSpPr>
          <p:cNvPr id="5" name="组合 4">
            <a:extLst>
              <a:ext uri="{FF2B5EF4-FFF2-40B4-BE49-F238E27FC236}">
                <a16:creationId xmlns:a16="http://schemas.microsoft.com/office/drawing/2014/main" id="{ED4A1E35-77C6-BF4E-A590-EB856633D0F4}"/>
              </a:ext>
            </a:extLst>
          </p:cNvPr>
          <p:cNvGrpSpPr/>
          <p:nvPr/>
        </p:nvGrpSpPr>
        <p:grpSpPr>
          <a:xfrm>
            <a:off x="1003301" y="1700808"/>
            <a:ext cx="4044950" cy="4211637"/>
            <a:chOff x="1003301" y="2386013"/>
            <a:chExt cx="4044950" cy="4211637"/>
          </a:xfrm>
        </p:grpSpPr>
        <p:sp>
          <p:nvSpPr>
            <p:cNvPr id="83973" name="Freeform 120">
              <a:extLst>
                <a:ext uri="{FF2B5EF4-FFF2-40B4-BE49-F238E27FC236}">
                  <a16:creationId xmlns:a16="http://schemas.microsoft.com/office/drawing/2014/main" id="{76585DE6-2296-1C45-8FA1-EBD72025AFF6}"/>
                </a:ext>
              </a:extLst>
            </p:cNvPr>
            <p:cNvSpPr>
              <a:spLocks/>
            </p:cNvSpPr>
            <p:nvPr/>
          </p:nvSpPr>
          <p:spPr bwMode="auto">
            <a:xfrm>
              <a:off x="2763838" y="3668713"/>
              <a:ext cx="1028700" cy="1104900"/>
            </a:xfrm>
            <a:custGeom>
              <a:avLst/>
              <a:gdLst>
                <a:gd name="T0" fmla="*/ 0 w 648"/>
                <a:gd name="T1" fmla="*/ 357 h 696"/>
                <a:gd name="T2" fmla="*/ 324 w 648"/>
                <a:gd name="T3" fmla="*/ 0 h 696"/>
                <a:gd name="T4" fmla="*/ 648 w 648"/>
                <a:gd name="T5" fmla="*/ 357 h 696"/>
                <a:gd name="T6" fmla="*/ 324 w 648"/>
                <a:gd name="T7" fmla="*/ 696 h 696"/>
                <a:gd name="T8" fmla="*/ 0 w 648"/>
                <a:gd name="T9" fmla="*/ 357 h 6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8" h="696">
                  <a:moveTo>
                    <a:pt x="0" y="357"/>
                  </a:moveTo>
                  <a:lnTo>
                    <a:pt x="324" y="0"/>
                  </a:lnTo>
                  <a:lnTo>
                    <a:pt x="648" y="357"/>
                  </a:lnTo>
                  <a:lnTo>
                    <a:pt x="324" y="696"/>
                  </a:lnTo>
                  <a:lnTo>
                    <a:pt x="0" y="357"/>
                  </a:lnTo>
                  <a:close/>
                </a:path>
              </a:pathLst>
            </a:custGeom>
            <a:solidFill>
              <a:srgbClr val="FFFFFF"/>
            </a:solidFill>
            <a:ln w="28575">
              <a:solidFill>
                <a:srgbClr val="000000"/>
              </a:solidFill>
              <a:prstDash val="solid"/>
              <a:round/>
              <a:headEnd/>
              <a:tailEnd/>
            </a:ln>
          </p:spPr>
          <p:txBody>
            <a:bodyPr/>
            <a:lstStyle/>
            <a:p>
              <a:endParaRPr lang="zh-CN" altLang="en-US"/>
            </a:p>
          </p:txBody>
        </p:sp>
        <p:sp>
          <p:nvSpPr>
            <p:cNvPr id="83975" name="Line 123">
              <a:extLst>
                <a:ext uri="{FF2B5EF4-FFF2-40B4-BE49-F238E27FC236}">
                  <a16:creationId xmlns:a16="http://schemas.microsoft.com/office/drawing/2014/main" id="{94085151-19C9-5E4B-98AC-7A340429B5B7}"/>
                </a:ext>
              </a:extLst>
            </p:cNvPr>
            <p:cNvSpPr>
              <a:spLocks noChangeShapeType="1"/>
            </p:cNvSpPr>
            <p:nvPr/>
          </p:nvSpPr>
          <p:spPr bwMode="auto">
            <a:xfrm flipV="1">
              <a:off x="3278188" y="3132138"/>
              <a:ext cx="542925" cy="5365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6" name="Line 124">
              <a:extLst>
                <a:ext uri="{FF2B5EF4-FFF2-40B4-BE49-F238E27FC236}">
                  <a16:creationId xmlns:a16="http://schemas.microsoft.com/office/drawing/2014/main" id="{540E66B0-3ADF-8247-96DD-4238A351C93D}"/>
                </a:ext>
              </a:extLst>
            </p:cNvPr>
            <p:cNvSpPr>
              <a:spLocks noChangeShapeType="1"/>
            </p:cNvSpPr>
            <p:nvPr/>
          </p:nvSpPr>
          <p:spPr bwMode="auto">
            <a:xfrm flipV="1">
              <a:off x="3821113" y="2593975"/>
              <a:ext cx="514350" cy="5381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7" name="Freeform 125">
              <a:extLst>
                <a:ext uri="{FF2B5EF4-FFF2-40B4-BE49-F238E27FC236}">
                  <a16:creationId xmlns:a16="http://schemas.microsoft.com/office/drawing/2014/main" id="{CE020561-AEDA-9944-BCB8-513C29864551}"/>
                </a:ext>
              </a:extLst>
            </p:cNvPr>
            <p:cNvSpPr>
              <a:spLocks/>
            </p:cNvSpPr>
            <p:nvPr/>
          </p:nvSpPr>
          <p:spPr bwMode="auto">
            <a:xfrm>
              <a:off x="3278188" y="4235450"/>
              <a:ext cx="1028700" cy="1074737"/>
            </a:xfrm>
            <a:custGeom>
              <a:avLst/>
              <a:gdLst>
                <a:gd name="T0" fmla="*/ 0 w 648"/>
                <a:gd name="T1" fmla="*/ 339 h 677"/>
                <a:gd name="T2" fmla="*/ 324 w 648"/>
                <a:gd name="T3" fmla="*/ 0 h 677"/>
                <a:gd name="T4" fmla="*/ 648 w 648"/>
                <a:gd name="T5" fmla="*/ 339 h 677"/>
                <a:gd name="T6" fmla="*/ 324 w 648"/>
                <a:gd name="T7" fmla="*/ 677 h 677"/>
                <a:gd name="T8" fmla="*/ 0 w 648"/>
                <a:gd name="T9" fmla="*/ 339 h 6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8" h="677">
                  <a:moveTo>
                    <a:pt x="0" y="339"/>
                  </a:moveTo>
                  <a:lnTo>
                    <a:pt x="324" y="0"/>
                  </a:lnTo>
                  <a:lnTo>
                    <a:pt x="648" y="339"/>
                  </a:lnTo>
                  <a:lnTo>
                    <a:pt x="324" y="677"/>
                  </a:lnTo>
                  <a:lnTo>
                    <a:pt x="0" y="339"/>
                  </a:lnTo>
                  <a:close/>
                </a:path>
              </a:pathLst>
            </a:custGeom>
            <a:solidFill>
              <a:srgbClr val="FFFFFF"/>
            </a:solidFill>
            <a:ln w="28575">
              <a:solidFill>
                <a:srgbClr val="000000"/>
              </a:solidFill>
              <a:prstDash val="solid"/>
              <a:round/>
              <a:headEnd/>
              <a:tailEnd/>
            </a:ln>
          </p:spPr>
          <p:txBody>
            <a:bodyPr/>
            <a:lstStyle/>
            <a:p>
              <a:endParaRPr lang="zh-CN" altLang="en-US"/>
            </a:p>
          </p:txBody>
        </p:sp>
        <p:sp>
          <p:nvSpPr>
            <p:cNvPr id="83978" name="Freeform 126">
              <a:extLst>
                <a:ext uri="{FF2B5EF4-FFF2-40B4-BE49-F238E27FC236}">
                  <a16:creationId xmlns:a16="http://schemas.microsoft.com/office/drawing/2014/main" id="{68542D51-5C15-014D-8E95-4FA073B833B9}"/>
                </a:ext>
              </a:extLst>
            </p:cNvPr>
            <p:cNvSpPr>
              <a:spLocks/>
            </p:cNvSpPr>
            <p:nvPr/>
          </p:nvSpPr>
          <p:spPr bwMode="auto">
            <a:xfrm>
              <a:off x="3792538" y="4773613"/>
              <a:ext cx="1057275" cy="1073150"/>
            </a:xfrm>
            <a:custGeom>
              <a:avLst/>
              <a:gdLst>
                <a:gd name="T0" fmla="*/ 0 w 666"/>
                <a:gd name="T1" fmla="*/ 338 h 676"/>
                <a:gd name="T2" fmla="*/ 324 w 666"/>
                <a:gd name="T3" fmla="*/ 0 h 676"/>
                <a:gd name="T4" fmla="*/ 666 w 666"/>
                <a:gd name="T5" fmla="*/ 338 h 676"/>
                <a:gd name="T6" fmla="*/ 324 w 666"/>
                <a:gd name="T7" fmla="*/ 676 h 676"/>
                <a:gd name="T8" fmla="*/ 0 w 666"/>
                <a:gd name="T9" fmla="*/ 338 h 6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6" h="676">
                  <a:moveTo>
                    <a:pt x="0" y="338"/>
                  </a:moveTo>
                  <a:lnTo>
                    <a:pt x="324" y="0"/>
                  </a:lnTo>
                  <a:lnTo>
                    <a:pt x="666" y="338"/>
                  </a:lnTo>
                  <a:lnTo>
                    <a:pt x="324" y="676"/>
                  </a:lnTo>
                  <a:lnTo>
                    <a:pt x="0" y="338"/>
                  </a:lnTo>
                  <a:close/>
                </a:path>
              </a:pathLst>
            </a:custGeom>
            <a:solidFill>
              <a:srgbClr val="FFFFFF"/>
            </a:solidFill>
            <a:ln w="28575">
              <a:solidFill>
                <a:srgbClr val="000000"/>
              </a:solidFill>
              <a:prstDash val="solid"/>
              <a:round/>
              <a:headEnd/>
              <a:tailEnd/>
            </a:ln>
          </p:spPr>
          <p:txBody>
            <a:bodyPr/>
            <a:lstStyle/>
            <a:p>
              <a:endParaRPr lang="zh-CN" altLang="en-US"/>
            </a:p>
          </p:txBody>
        </p:sp>
        <p:sp>
          <p:nvSpPr>
            <p:cNvPr id="83979" name="Line 127">
              <a:extLst>
                <a:ext uri="{FF2B5EF4-FFF2-40B4-BE49-F238E27FC236}">
                  <a16:creationId xmlns:a16="http://schemas.microsoft.com/office/drawing/2014/main" id="{7EF23376-A81E-0A49-9E5B-3BEDF9ABD9B0}"/>
                </a:ext>
              </a:extLst>
            </p:cNvPr>
            <p:cNvSpPr>
              <a:spLocks noChangeShapeType="1"/>
            </p:cNvSpPr>
            <p:nvPr/>
          </p:nvSpPr>
          <p:spPr bwMode="auto">
            <a:xfrm flipV="1">
              <a:off x="3792538" y="5846763"/>
              <a:ext cx="514350" cy="56673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0" name="Rectangle 128">
              <a:extLst>
                <a:ext uri="{FF2B5EF4-FFF2-40B4-BE49-F238E27FC236}">
                  <a16:creationId xmlns:a16="http://schemas.microsoft.com/office/drawing/2014/main" id="{3089550F-37DD-AA4F-9A93-C728CAAF2BB9}"/>
                </a:ext>
              </a:extLst>
            </p:cNvPr>
            <p:cNvSpPr>
              <a:spLocks noChangeArrowheads="1"/>
            </p:cNvSpPr>
            <p:nvPr/>
          </p:nvSpPr>
          <p:spPr bwMode="auto">
            <a:xfrm>
              <a:off x="4164013" y="2386013"/>
              <a:ext cx="371475" cy="3286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3981" name="Rectangle 129">
              <a:extLst>
                <a:ext uri="{FF2B5EF4-FFF2-40B4-BE49-F238E27FC236}">
                  <a16:creationId xmlns:a16="http://schemas.microsoft.com/office/drawing/2014/main" id="{0BC7BDCD-264D-6C45-926D-39CDDC15C08B}"/>
                </a:ext>
              </a:extLst>
            </p:cNvPr>
            <p:cNvSpPr>
              <a:spLocks noChangeArrowheads="1"/>
            </p:cNvSpPr>
            <p:nvPr/>
          </p:nvSpPr>
          <p:spPr bwMode="auto">
            <a:xfrm>
              <a:off x="4211638" y="2386013"/>
              <a:ext cx="160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900" b="0">
                  <a:solidFill>
                    <a:srgbClr val="000000"/>
                  </a:solidFill>
                  <a:latin typeface="Arial" panose="020B0604020202020204" pitchFamily="34" charset="0"/>
                </a:rPr>
                <a:t>S</a:t>
              </a:r>
              <a:endParaRPr kumimoji="1" lang="en-US" altLang="zh-CN" sz="2000" b="0">
                <a:latin typeface="Times" pitchFamily="2" charset="0"/>
              </a:endParaRPr>
            </a:p>
          </p:txBody>
        </p:sp>
        <p:sp>
          <p:nvSpPr>
            <p:cNvPr id="83982" name="Rectangle 130">
              <a:extLst>
                <a:ext uri="{FF2B5EF4-FFF2-40B4-BE49-F238E27FC236}">
                  <a16:creationId xmlns:a16="http://schemas.microsoft.com/office/drawing/2014/main" id="{E104864D-017F-8146-8F25-B859AA87E3CF}"/>
                </a:ext>
              </a:extLst>
            </p:cNvPr>
            <p:cNvSpPr>
              <a:spLocks noChangeArrowheads="1"/>
            </p:cNvSpPr>
            <p:nvPr/>
          </p:nvSpPr>
          <p:spPr bwMode="auto">
            <a:xfrm>
              <a:off x="4365626" y="2535238"/>
              <a:ext cx="1968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400" b="0">
                  <a:solidFill>
                    <a:srgbClr val="000000"/>
                  </a:solidFill>
                  <a:latin typeface="Arial" panose="020B0604020202020204" pitchFamily="34" charset="0"/>
                </a:rPr>
                <a:t>00</a:t>
              </a:r>
              <a:endParaRPr kumimoji="1" lang="en-US" altLang="zh-CN" sz="2000" b="0">
                <a:latin typeface="Times" pitchFamily="2" charset="0"/>
              </a:endParaRPr>
            </a:p>
          </p:txBody>
        </p:sp>
        <p:sp>
          <p:nvSpPr>
            <p:cNvPr id="83983" name="Rectangle 131">
              <a:extLst>
                <a:ext uri="{FF2B5EF4-FFF2-40B4-BE49-F238E27FC236}">
                  <a16:creationId xmlns:a16="http://schemas.microsoft.com/office/drawing/2014/main" id="{4430BE0B-3AB0-6941-845A-DFD0D25C70BF}"/>
                </a:ext>
              </a:extLst>
            </p:cNvPr>
            <p:cNvSpPr>
              <a:spLocks noChangeArrowheads="1"/>
            </p:cNvSpPr>
            <p:nvPr/>
          </p:nvSpPr>
          <p:spPr bwMode="auto">
            <a:xfrm>
              <a:off x="3649663" y="2952750"/>
              <a:ext cx="371475" cy="35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3984" name="Rectangle 132">
              <a:extLst>
                <a:ext uri="{FF2B5EF4-FFF2-40B4-BE49-F238E27FC236}">
                  <a16:creationId xmlns:a16="http://schemas.microsoft.com/office/drawing/2014/main" id="{261B3D5A-F26D-5447-997D-FA8E2CEB5A73}"/>
                </a:ext>
              </a:extLst>
            </p:cNvPr>
            <p:cNvSpPr>
              <a:spLocks noChangeArrowheads="1"/>
            </p:cNvSpPr>
            <p:nvPr/>
          </p:nvSpPr>
          <p:spPr bwMode="auto">
            <a:xfrm>
              <a:off x="3697288" y="2952750"/>
              <a:ext cx="160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900" b="0">
                  <a:solidFill>
                    <a:srgbClr val="000000"/>
                  </a:solidFill>
                  <a:latin typeface="Arial" panose="020B0604020202020204" pitchFamily="34" charset="0"/>
                </a:rPr>
                <a:t>S</a:t>
              </a:r>
              <a:endParaRPr kumimoji="1" lang="en-US" altLang="zh-CN" sz="2000" b="0">
                <a:latin typeface="Times" pitchFamily="2" charset="0"/>
              </a:endParaRPr>
            </a:p>
          </p:txBody>
        </p:sp>
        <p:sp>
          <p:nvSpPr>
            <p:cNvPr id="83985" name="Rectangle 133">
              <a:extLst>
                <a:ext uri="{FF2B5EF4-FFF2-40B4-BE49-F238E27FC236}">
                  <a16:creationId xmlns:a16="http://schemas.microsoft.com/office/drawing/2014/main" id="{32800FCD-3EE0-6A4A-ABE0-201A114D1A9F}"/>
                </a:ext>
              </a:extLst>
            </p:cNvPr>
            <p:cNvSpPr>
              <a:spLocks noChangeArrowheads="1"/>
            </p:cNvSpPr>
            <p:nvPr/>
          </p:nvSpPr>
          <p:spPr bwMode="auto">
            <a:xfrm>
              <a:off x="3851276" y="3101975"/>
              <a:ext cx="1968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400" b="0" dirty="0">
                  <a:solidFill>
                    <a:srgbClr val="000000"/>
                  </a:solidFill>
                  <a:latin typeface="Arial" panose="020B0604020202020204" pitchFamily="34" charset="0"/>
                </a:rPr>
                <a:t>10</a:t>
              </a:r>
              <a:endParaRPr kumimoji="1" lang="en-US" altLang="zh-CN" sz="2000" b="0" dirty="0">
                <a:latin typeface="Times" pitchFamily="2" charset="0"/>
              </a:endParaRPr>
            </a:p>
          </p:txBody>
        </p:sp>
        <p:sp>
          <p:nvSpPr>
            <p:cNvPr id="83986" name="Rectangle 134">
              <a:extLst>
                <a:ext uri="{FF2B5EF4-FFF2-40B4-BE49-F238E27FC236}">
                  <a16:creationId xmlns:a16="http://schemas.microsoft.com/office/drawing/2014/main" id="{56E82AFA-9809-7A42-B533-C1EF607EC625}"/>
                </a:ext>
              </a:extLst>
            </p:cNvPr>
            <p:cNvSpPr>
              <a:spLocks noChangeArrowheads="1"/>
            </p:cNvSpPr>
            <p:nvPr/>
          </p:nvSpPr>
          <p:spPr bwMode="auto">
            <a:xfrm>
              <a:off x="3078163" y="3519488"/>
              <a:ext cx="371475" cy="3286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3987" name="Rectangle 135">
              <a:extLst>
                <a:ext uri="{FF2B5EF4-FFF2-40B4-BE49-F238E27FC236}">
                  <a16:creationId xmlns:a16="http://schemas.microsoft.com/office/drawing/2014/main" id="{7212D1C4-C2BD-6747-8719-EE9836B8DEA6}"/>
                </a:ext>
              </a:extLst>
            </p:cNvPr>
            <p:cNvSpPr>
              <a:spLocks noChangeArrowheads="1"/>
            </p:cNvSpPr>
            <p:nvPr/>
          </p:nvSpPr>
          <p:spPr bwMode="auto">
            <a:xfrm>
              <a:off x="3125788" y="3519488"/>
              <a:ext cx="160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900" b="0">
                  <a:solidFill>
                    <a:srgbClr val="000000"/>
                  </a:solidFill>
                  <a:latin typeface="Arial" panose="020B0604020202020204" pitchFamily="34" charset="0"/>
                </a:rPr>
                <a:t>S</a:t>
              </a:r>
              <a:endParaRPr kumimoji="1" lang="en-US" altLang="zh-CN" sz="2000" b="0">
                <a:latin typeface="Times" pitchFamily="2" charset="0"/>
              </a:endParaRPr>
            </a:p>
          </p:txBody>
        </p:sp>
        <p:sp>
          <p:nvSpPr>
            <p:cNvPr id="83988" name="Rectangle 136">
              <a:extLst>
                <a:ext uri="{FF2B5EF4-FFF2-40B4-BE49-F238E27FC236}">
                  <a16:creationId xmlns:a16="http://schemas.microsoft.com/office/drawing/2014/main" id="{93460B6D-C196-C54D-AE13-0FE096AD38E9}"/>
                </a:ext>
              </a:extLst>
            </p:cNvPr>
            <p:cNvSpPr>
              <a:spLocks noChangeArrowheads="1"/>
            </p:cNvSpPr>
            <p:nvPr/>
          </p:nvSpPr>
          <p:spPr bwMode="auto">
            <a:xfrm>
              <a:off x="3279776" y="3668713"/>
              <a:ext cx="1968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400" b="0">
                  <a:solidFill>
                    <a:srgbClr val="000000"/>
                  </a:solidFill>
                  <a:latin typeface="Arial" panose="020B0604020202020204" pitchFamily="34" charset="0"/>
                </a:rPr>
                <a:t>20</a:t>
              </a:r>
              <a:endParaRPr kumimoji="1" lang="en-US" altLang="zh-CN" sz="2000" b="0">
                <a:latin typeface="Times" pitchFamily="2" charset="0"/>
              </a:endParaRPr>
            </a:p>
          </p:txBody>
        </p:sp>
        <p:sp>
          <p:nvSpPr>
            <p:cNvPr id="83989" name="Rectangle 137">
              <a:extLst>
                <a:ext uri="{FF2B5EF4-FFF2-40B4-BE49-F238E27FC236}">
                  <a16:creationId xmlns:a16="http://schemas.microsoft.com/office/drawing/2014/main" id="{60254245-1ED2-5647-8F57-52BABB0D7D20}"/>
                </a:ext>
              </a:extLst>
            </p:cNvPr>
            <p:cNvSpPr>
              <a:spLocks noChangeArrowheads="1"/>
            </p:cNvSpPr>
            <p:nvPr/>
          </p:nvSpPr>
          <p:spPr bwMode="auto">
            <a:xfrm>
              <a:off x="3649663" y="4056063"/>
              <a:ext cx="342900" cy="35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3990" name="Rectangle 138">
              <a:extLst>
                <a:ext uri="{FF2B5EF4-FFF2-40B4-BE49-F238E27FC236}">
                  <a16:creationId xmlns:a16="http://schemas.microsoft.com/office/drawing/2014/main" id="{3C72CE3D-FFD1-D244-9564-973E5CC8FB0C}"/>
                </a:ext>
              </a:extLst>
            </p:cNvPr>
            <p:cNvSpPr>
              <a:spLocks noChangeArrowheads="1"/>
            </p:cNvSpPr>
            <p:nvPr/>
          </p:nvSpPr>
          <p:spPr bwMode="auto">
            <a:xfrm>
              <a:off x="3697288" y="4057650"/>
              <a:ext cx="160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900" b="0">
                  <a:solidFill>
                    <a:srgbClr val="000000"/>
                  </a:solidFill>
                  <a:latin typeface="Arial" panose="020B0604020202020204" pitchFamily="34" charset="0"/>
                </a:rPr>
                <a:t>S</a:t>
              </a:r>
              <a:endParaRPr kumimoji="1" lang="en-US" altLang="zh-CN" sz="2000" b="0">
                <a:latin typeface="Times" pitchFamily="2" charset="0"/>
              </a:endParaRPr>
            </a:p>
          </p:txBody>
        </p:sp>
        <p:sp>
          <p:nvSpPr>
            <p:cNvPr id="83991" name="Rectangle 139">
              <a:extLst>
                <a:ext uri="{FF2B5EF4-FFF2-40B4-BE49-F238E27FC236}">
                  <a16:creationId xmlns:a16="http://schemas.microsoft.com/office/drawing/2014/main" id="{39390D1A-86B1-BA4E-BD8C-F42C51F16C95}"/>
                </a:ext>
              </a:extLst>
            </p:cNvPr>
            <p:cNvSpPr>
              <a:spLocks noChangeArrowheads="1"/>
            </p:cNvSpPr>
            <p:nvPr/>
          </p:nvSpPr>
          <p:spPr bwMode="auto">
            <a:xfrm>
              <a:off x="3822701" y="4205288"/>
              <a:ext cx="1968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400" b="0">
                  <a:solidFill>
                    <a:srgbClr val="000000"/>
                  </a:solidFill>
                  <a:latin typeface="Arial" panose="020B0604020202020204" pitchFamily="34" charset="0"/>
                </a:rPr>
                <a:t>21</a:t>
              </a:r>
              <a:endParaRPr kumimoji="1" lang="en-US" altLang="zh-CN" sz="2000" b="0">
                <a:latin typeface="Times" pitchFamily="2" charset="0"/>
              </a:endParaRPr>
            </a:p>
          </p:txBody>
        </p:sp>
        <p:sp>
          <p:nvSpPr>
            <p:cNvPr id="83992" name="Rectangle 140">
              <a:extLst>
                <a:ext uri="{FF2B5EF4-FFF2-40B4-BE49-F238E27FC236}">
                  <a16:creationId xmlns:a16="http://schemas.microsoft.com/office/drawing/2014/main" id="{6090A005-DB04-C44B-9068-99FA7D814C95}"/>
                </a:ext>
              </a:extLst>
            </p:cNvPr>
            <p:cNvSpPr>
              <a:spLocks noChangeArrowheads="1"/>
            </p:cNvSpPr>
            <p:nvPr/>
          </p:nvSpPr>
          <p:spPr bwMode="auto">
            <a:xfrm>
              <a:off x="2592388" y="4056063"/>
              <a:ext cx="342900" cy="35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3993" name="Rectangle 141">
              <a:extLst>
                <a:ext uri="{FF2B5EF4-FFF2-40B4-BE49-F238E27FC236}">
                  <a16:creationId xmlns:a16="http://schemas.microsoft.com/office/drawing/2014/main" id="{EDB1B84E-6490-D84A-B420-40E0912CC681}"/>
                </a:ext>
              </a:extLst>
            </p:cNvPr>
            <p:cNvSpPr>
              <a:spLocks noChangeArrowheads="1"/>
            </p:cNvSpPr>
            <p:nvPr/>
          </p:nvSpPr>
          <p:spPr bwMode="auto">
            <a:xfrm>
              <a:off x="2640013" y="4057650"/>
              <a:ext cx="160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900" b="0">
                  <a:solidFill>
                    <a:srgbClr val="000000"/>
                  </a:solidFill>
                  <a:latin typeface="Arial" panose="020B0604020202020204" pitchFamily="34" charset="0"/>
                </a:rPr>
                <a:t>S</a:t>
              </a:r>
              <a:endParaRPr kumimoji="1" lang="en-US" altLang="zh-CN" sz="2000" b="0">
                <a:latin typeface="Times" pitchFamily="2" charset="0"/>
              </a:endParaRPr>
            </a:p>
          </p:txBody>
        </p:sp>
        <p:sp>
          <p:nvSpPr>
            <p:cNvPr id="83994" name="Rectangle 142">
              <a:extLst>
                <a:ext uri="{FF2B5EF4-FFF2-40B4-BE49-F238E27FC236}">
                  <a16:creationId xmlns:a16="http://schemas.microsoft.com/office/drawing/2014/main" id="{B1467AFA-3E8A-2541-911C-539B82C415AD}"/>
                </a:ext>
              </a:extLst>
            </p:cNvPr>
            <p:cNvSpPr>
              <a:spLocks noChangeArrowheads="1"/>
            </p:cNvSpPr>
            <p:nvPr/>
          </p:nvSpPr>
          <p:spPr bwMode="auto">
            <a:xfrm>
              <a:off x="2765426" y="4205288"/>
              <a:ext cx="1968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400" b="0">
                  <a:solidFill>
                    <a:srgbClr val="000000"/>
                  </a:solidFill>
                  <a:latin typeface="Arial" panose="020B0604020202020204" pitchFamily="34" charset="0"/>
                </a:rPr>
                <a:t>30</a:t>
              </a:r>
              <a:endParaRPr kumimoji="1" lang="en-US" altLang="zh-CN" sz="2000" b="0">
                <a:latin typeface="Times" pitchFamily="2" charset="0"/>
              </a:endParaRPr>
            </a:p>
          </p:txBody>
        </p:sp>
        <p:sp>
          <p:nvSpPr>
            <p:cNvPr id="83995" name="Rectangle 143">
              <a:extLst>
                <a:ext uri="{FF2B5EF4-FFF2-40B4-BE49-F238E27FC236}">
                  <a16:creationId xmlns:a16="http://schemas.microsoft.com/office/drawing/2014/main" id="{E5459831-9042-4B46-9C48-07DA097ECB1C}"/>
                </a:ext>
              </a:extLst>
            </p:cNvPr>
            <p:cNvSpPr>
              <a:spLocks noChangeArrowheads="1"/>
            </p:cNvSpPr>
            <p:nvPr/>
          </p:nvSpPr>
          <p:spPr bwMode="auto">
            <a:xfrm>
              <a:off x="3106738" y="4594225"/>
              <a:ext cx="342900" cy="3286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3996" name="Rectangle 144">
              <a:extLst>
                <a:ext uri="{FF2B5EF4-FFF2-40B4-BE49-F238E27FC236}">
                  <a16:creationId xmlns:a16="http://schemas.microsoft.com/office/drawing/2014/main" id="{BA8D1076-193A-E147-8377-74D856A257F8}"/>
                </a:ext>
              </a:extLst>
            </p:cNvPr>
            <p:cNvSpPr>
              <a:spLocks noChangeArrowheads="1"/>
            </p:cNvSpPr>
            <p:nvPr/>
          </p:nvSpPr>
          <p:spPr bwMode="auto">
            <a:xfrm>
              <a:off x="3154363" y="4594225"/>
              <a:ext cx="160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900" b="0">
                  <a:solidFill>
                    <a:srgbClr val="000000"/>
                  </a:solidFill>
                  <a:latin typeface="Arial" panose="020B0604020202020204" pitchFamily="34" charset="0"/>
                </a:rPr>
                <a:t>S</a:t>
              </a:r>
              <a:endParaRPr kumimoji="1" lang="en-US" altLang="zh-CN" sz="2000" b="0">
                <a:latin typeface="Times" pitchFamily="2" charset="0"/>
              </a:endParaRPr>
            </a:p>
          </p:txBody>
        </p:sp>
        <p:sp>
          <p:nvSpPr>
            <p:cNvPr id="83997" name="Rectangle 145">
              <a:extLst>
                <a:ext uri="{FF2B5EF4-FFF2-40B4-BE49-F238E27FC236}">
                  <a16:creationId xmlns:a16="http://schemas.microsoft.com/office/drawing/2014/main" id="{22C4970B-ECB0-014B-8633-6153AA02C53C}"/>
                </a:ext>
              </a:extLst>
            </p:cNvPr>
            <p:cNvSpPr>
              <a:spLocks noChangeArrowheads="1"/>
            </p:cNvSpPr>
            <p:nvPr/>
          </p:nvSpPr>
          <p:spPr bwMode="auto">
            <a:xfrm>
              <a:off x="3279776" y="4743450"/>
              <a:ext cx="1968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400" b="0">
                  <a:solidFill>
                    <a:srgbClr val="000000"/>
                  </a:solidFill>
                  <a:latin typeface="Arial" panose="020B0604020202020204" pitchFamily="34" charset="0"/>
                </a:rPr>
                <a:t>31</a:t>
              </a:r>
              <a:endParaRPr kumimoji="1" lang="en-US" altLang="zh-CN" sz="2000" b="0">
                <a:latin typeface="Times" pitchFamily="2" charset="0"/>
              </a:endParaRPr>
            </a:p>
          </p:txBody>
        </p:sp>
        <p:sp>
          <p:nvSpPr>
            <p:cNvPr id="83998" name="Rectangle 146">
              <a:extLst>
                <a:ext uri="{FF2B5EF4-FFF2-40B4-BE49-F238E27FC236}">
                  <a16:creationId xmlns:a16="http://schemas.microsoft.com/office/drawing/2014/main" id="{7C61434B-093B-7540-B4B2-2ECDCF580FC6}"/>
                </a:ext>
              </a:extLst>
            </p:cNvPr>
            <p:cNvSpPr>
              <a:spLocks noChangeArrowheads="1"/>
            </p:cNvSpPr>
            <p:nvPr/>
          </p:nvSpPr>
          <p:spPr bwMode="auto">
            <a:xfrm>
              <a:off x="3621088" y="5130800"/>
              <a:ext cx="342900" cy="35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3999" name="Rectangle 147">
              <a:extLst>
                <a:ext uri="{FF2B5EF4-FFF2-40B4-BE49-F238E27FC236}">
                  <a16:creationId xmlns:a16="http://schemas.microsoft.com/office/drawing/2014/main" id="{544205E6-6E02-BA4E-B9B5-8EDAE164A661}"/>
                </a:ext>
              </a:extLst>
            </p:cNvPr>
            <p:cNvSpPr>
              <a:spLocks noChangeArrowheads="1"/>
            </p:cNvSpPr>
            <p:nvPr/>
          </p:nvSpPr>
          <p:spPr bwMode="auto">
            <a:xfrm>
              <a:off x="3668713" y="5160963"/>
              <a:ext cx="160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900" b="0">
                  <a:solidFill>
                    <a:srgbClr val="000000"/>
                  </a:solidFill>
                  <a:latin typeface="Arial" panose="020B0604020202020204" pitchFamily="34" charset="0"/>
                </a:rPr>
                <a:t>S</a:t>
              </a:r>
              <a:endParaRPr kumimoji="1" lang="en-US" altLang="zh-CN" sz="2000" b="0">
                <a:latin typeface="Times" pitchFamily="2" charset="0"/>
              </a:endParaRPr>
            </a:p>
          </p:txBody>
        </p:sp>
        <p:sp>
          <p:nvSpPr>
            <p:cNvPr id="84000" name="Rectangle 148">
              <a:extLst>
                <a:ext uri="{FF2B5EF4-FFF2-40B4-BE49-F238E27FC236}">
                  <a16:creationId xmlns:a16="http://schemas.microsoft.com/office/drawing/2014/main" id="{3EB4BED2-515F-4E40-A300-E4A72704FEC5}"/>
                </a:ext>
              </a:extLst>
            </p:cNvPr>
            <p:cNvSpPr>
              <a:spLocks noChangeArrowheads="1"/>
            </p:cNvSpPr>
            <p:nvPr/>
          </p:nvSpPr>
          <p:spPr bwMode="auto">
            <a:xfrm>
              <a:off x="3794126" y="5310188"/>
              <a:ext cx="1968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400" b="0">
                  <a:solidFill>
                    <a:srgbClr val="000000"/>
                  </a:solidFill>
                  <a:latin typeface="Arial" panose="020B0604020202020204" pitchFamily="34" charset="0"/>
                </a:rPr>
                <a:t>32</a:t>
              </a:r>
              <a:endParaRPr kumimoji="1" lang="en-US" altLang="zh-CN" sz="2000" b="0">
                <a:latin typeface="Times" pitchFamily="2" charset="0"/>
              </a:endParaRPr>
            </a:p>
          </p:txBody>
        </p:sp>
        <p:sp>
          <p:nvSpPr>
            <p:cNvPr id="84001" name="Rectangle 149">
              <a:extLst>
                <a:ext uri="{FF2B5EF4-FFF2-40B4-BE49-F238E27FC236}">
                  <a16:creationId xmlns:a16="http://schemas.microsoft.com/office/drawing/2014/main" id="{20450AA9-FBEE-9443-B588-228FDF17C79C}"/>
                </a:ext>
              </a:extLst>
            </p:cNvPr>
            <p:cNvSpPr>
              <a:spLocks noChangeArrowheads="1"/>
            </p:cNvSpPr>
            <p:nvPr/>
          </p:nvSpPr>
          <p:spPr bwMode="auto">
            <a:xfrm>
              <a:off x="4106863" y="4624388"/>
              <a:ext cx="371475" cy="327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4002" name="Rectangle 150">
              <a:extLst>
                <a:ext uri="{FF2B5EF4-FFF2-40B4-BE49-F238E27FC236}">
                  <a16:creationId xmlns:a16="http://schemas.microsoft.com/office/drawing/2014/main" id="{3B0DBAC0-E70D-B847-A01B-7876381DC656}"/>
                </a:ext>
              </a:extLst>
            </p:cNvPr>
            <p:cNvSpPr>
              <a:spLocks noChangeArrowheads="1"/>
            </p:cNvSpPr>
            <p:nvPr/>
          </p:nvSpPr>
          <p:spPr bwMode="auto">
            <a:xfrm>
              <a:off x="4154488" y="4624388"/>
              <a:ext cx="160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900" b="0">
                  <a:solidFill>
                    <a:srgbClr val="000000"/>
                  </a:solidFill>
                  <a:latin typeface="Arial" panose="020B0604020202020204" pitchFamily="34" charset="0"/>
                </a:rPr>
                <a:t>S</a:t>
              </a:r>
              <a:endParaRPr kumimoji="1" lang="en-US" altLang="zh-CN" sz="2000" b="0">
                <a:latin typeface="Times" pitchFamily="2" charset="0"/>
              </a:endParaRPr>
            </a:p>
          </p:txBody>
        </p:sp>
        <p:sp>
          <p:nvSpPr>
            <p:cNvPr id="84003" name="Rectangle 151">
              <a:extLst>
                <a:ext uri="{FF2B5EF4-FFF2-40B4-BE49-F238E27FC236}">
                  <a16:creationId xmlns:a16="http://schemas.microsoft.com/office/drawing/2014/main" id="{F9B4C997-0909-6948-B0D6-5E699372F396}"/>
                </a:ext>
              </a:extLst>
            </p:cNvPr>
            <p:cNvSpPr>
              <a:spLocks noChangeArrowheads="1"/>
            </p:cNvSpPr>
            <p:nvPr/>
          </p:nvSpPr>
          <p:spPr bwMode="auto">
            <a:xfrm>
              <a:off x="4308476" y="4773613"/>
              <a:ext cx="1968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400" b="0">
                  <a:solidFill>
                    <a:srgbClr val="000000"/>
                  </a:solidFill>
                  <a:latin typeface="Arial" panose="020B0604020202020204" pitchFamily="34" charset="0"/>
                </a:rPr>
                <a:t>22</a:t>
              </a:r>
              <a:endParaRPr kumimoji="1" lang="en-US" altLang="zh-CN" sz="2000" b="0">
                <a:latin typeface="Times" pitchFamily="2" charset="0"/>
              </a:endParaRPr>
            </a:p>
          </p:txBody>
        </p:sp>
        <p:sp>
          <p:nvSpPr>
            <p:cNvPr id="84004" name="Rectangle 152">
              <a:extLst>
                <a:ext uri="{FF2B5EF4-FFF2-40B4-BE49-F238E27FC236}">
                  <a16:creationId xmlns:a16="http://schemas.microsoft.com/office/drawing/2014/main" id="{9CC92908-E734-244C-9709-61D251C2A249}"/>
                </a:ext>
              </a:extLst>
            </p:cNvPr>
            <p:cNvSpPr>
              <a:spLocks noChangeArrowheads="1"/>
            </p:cNvSpPr>
            <p:nvPr/>
          </p:nvSpPr>
          <p:spPr bwMode="auto">
            <a:xfrm>
              <a:off x="4678363" y="5160963"/>
              <a:ext cx="342900" cy="3286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4005" name="Rectangle 153">
              <a:extLst>
                <a:ext uri="{FF2B5EF4-FFF2-40B4-BE49-F238E27FC236}">
                  <a16:creationId xmlns:a16="http://schemas.microsoft.com/office/drawing/2014/main" id="{0A1189C4-D4AC-8248-9363-17E7DD674D7F}"/>
                </a:ext>
              </a:extLst>
            </p:cNvPr>
            <p:cNvSpPr>
              <a:spLocks noChangeArrowheads="1"/>
            </p:cNvSpPr>
            <p:nvPr/>
          </p:nvSpPr>
          <p:spPr bwMode="auto">
            <a:xfrm>
              <a:off x="4725988" y="5160963"/>
              <a:ext cx="160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900" b="0">
                  <a:solidFill>
                    <a:srgbClr val="000000"/>
                  </a:solidFill>
                  <a:latin typeface="Arial" panose="020B0604020202020204" pitchFamily="34" charset="0"/>
                </a:rPr>
                <a:t>S</a:t>
              </a:r>
              <a:endParaRPr kumimoji="1" lang="en-US" altLang="zh-CN" sz="2000" b="0">
                <a:latin typeface="Times" pitchFamily="2" charset="0"/>
              </a:endParaRPr>
            </a:p>
          </p:txBody>
        </p:sp>
        <p:sp>
          <p:nvSpPr>
            <p:cNvPr id="84006" name="Rectangle 154">
              <a:extLst>
                <a:ext uri="{FF2B5EF4-FFF2-40B4-BE49-F238E27FC236}">
                  <a16:creationId xmlns:a16="http://schemas.microsoft.com/office/drawing/2014/main" id="{B78DFC2D-3A82-B045-BCE9-4949D5101A71}"/>
                </a:ext>
              </a:extLst>
            </p:cNvPr>
            <p:cNvSpPr>
              <a:spLocks noChangeArrowheads="1"/>
            </p:cNvSpPr>
            <p:nvPr/>
          </p:nvSpPr>
          <p:spPr bwMode="auto">
            <a:xfrm>
              <a:off x="4851401" y="5310188"/>
              <a:ext cx="1968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400" b="0">
                  <a:solidFill>
                    <a:srgbClr val="000000"/>
                  </a:solidFill>
                  <a:latin typeface="Arial" panose="020B0604020202020204" pitchFamily="34" charset="0"/>
                </a:rPr>
                <a:t>23</a:t>
              </a:r>
              <a:endParaRPr kumimoji="1" lang="en-US" altLang="zh-CN" sz="2000" b="0">
                <a:latin typeface="Times" pitchFamily="2" charset="0"/>
              </a:endParaRPr>
            </a:p>
          </p:txBody>
        </p:sp>
        <p:sp>
          <p:nvSpPr>
            <p:cNvPr id="84007" name="Rectangle 155">
              <a:extLst>
                <a:ext uri="{FF2B5EF4-FFF2-40B4-BE49-F238E27FC236}">
                  <a16:creationId xmlns:a16="http://schemas.microsoft.com/office/drawing/2014/main" id="{56AC0C40-87BC-244B-B6BD-2C4320193555}"/>
                </a:ext>
              </a:extLst>
            </p:cNvPr>
            <p:cNvSpPr>
              <a:spLocks noChangeArrowheads="1"/>
            </p:cNvSpPr>
            <p:nvPr/>
          </p:nvSpPr>
          <p:spPr bwMode="auto">
            <a:xfrm>
              <a:off x="4135438" y="5697538"/>
              <a:ext cx="371475" cy="3286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4008" name="Rectangle 156">
              <a:extLst>
                <a:ext uri="{FF2B5EF4-FFF2-40B4-BE49-F238E27FC236}">
                  <a16:creationId xmlns:a16="http://schemas.microsoft.com/office/drawing/2014/main" id="{B191BF8F-0E3D-5049-98F8-C48EBC5E9F91}"/>
                </a:ext>
              </a:extLst>
            </p:cNvPr>
            <p:cNvSpPr>
              <a:spLocks noChangeArrowheads="1"/>
            </p:cNvSpPr>
            <p:nvPr/>
          </p:nvSpPr>
          <p:spPr bwMode="auto">
            <a:xfrm>
              <a:off x="4183063" y="5699125"/>
              <a:ext cx="160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900" b="0">
                  <a:solidFill>
                    <a:srgbClr val="000000"/>
                  </a:solidFill>
                  <a:latin typeface="Arial" panose="020B0604020202020204" pitchFamily="34" charset="0"/>
                </a:rPr>
                <a:t>S</a:t>
              </a:r>
              <a:endParaRPr kumimoji="1" lang="en-US" altLang="zh-CN" sz="2000" b="0">
                <a:latin typeface="Times" pitchFamily="2" charset="0"/>
              </a:endParaRPr>
            </a:p>
          </p:txBody>
        </p:sp>
        <p:sp>
          <p:nvSpPr>
            <p:cNvPr id="84009" name="Rectangle 157">
              <a:extLst>
                <a:ext uri="{FF2B5EF4-FFF2-40B4-BE49-F238E27FC236}">
                  <a16:creationId xmlns:a16="http://schemas.microsoft.com/office/drawing/2014/main" id="{F5390192-7653-A54F-96EF-3B8A607DE4A7}"/>
                </a:ext>
              </a:extLst>
            </p:cNvPr>
            <p:cNvSpPr>
              <a:spLocks noChangeArrowheads="1"/>
            </p:cNvSpPr>
            <p:nvPr/>
          </p:nvSpPr>
          <p:spPr bwMode="auto">
            <a:xfrm>
              <a:off x="4337051" y="5846763"/>
              <a:ext cx="1968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400" b="0">
                  <a:solidFill>
                    <a:srgbClr val="000000"/>
                  </a:solidFill>
                  <a:latin typeface="Arial" panose="020B0604020202020204" pitchFamily="34" charset="0"/>
                </a:rPr>
                <a:t>33</a:t>
              </a:r>
              <a:endParaRPr kumimoji="1" lang="en-US" altLang="zh-CN" sz="2000" b="0">
                <a:latin typeface="Times" pitchFamily="2" charset="0"/>
              </a:endParaRPr>
            </a:p>
          </p:txBody>
        </p:sp>
        <p:sp>
          <p:nvSpPr>
            <p:cNvPr id="84010" name="Rectangle 158">
              <a:extLst>
                <a:ext uri="{FF2B5EF4-FFF2-40B4-BE49-F238E27FC236}">
                  <a16:creationId xmlns:a16="http://schemas.microsoft.com/office/drawing/2014/main" id="{4354796D-659A-CA47-8257-684EF749276D}"/>
                </a:ext>
              </a:extLst>
            </p:cNvPr>
            <p:cNvSpPr>
              <a:spLocks noChangeArrowheads="1"/>
            </p:cNvSpPr>
            <p:nvPr/>
          </p:nvSpPr>
          <p:spPr bwMode="auto">
            <a:xfrm>
              <a:off x="3621088" y="6235700"/>
              <a:ext cx="371475" cy="327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4011" name="Rectangle 159">
              <a:extLst>
                <a:ext uri="{FF2B5EF4-FFF2-40B4-BE49-F238E27FC236}">
                  <a16:creationId xmlns:a16="http://schemas.microsoft.com/office/drawing/2014/main" id="{B878F592-CC77-B249-8C5E-0DA02C208FD6}"/>
                </a:ext>
              </a:extLst>
            </p:cNvPr>
            <p:cNvSpPr>
              <a:spLocks noChangeArrowheads="1"/>
            </p:cNvSpPr>
            <p:nvPr/>
          </p:nvSpPr>
          <p:spPr bwMode="auto">
            <a:xfrm>
              <a:off x="3668713" y="6235700"/>
              <a:ext cx="1603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900" b="0">
                  <a:solidFill>
                    <a:srgbClr val="000000"/>
                  </a:solidFill>
                  <a:latin typeface="Arial" panose="020B0604020202020204" pitchFamily="34" charset="0"/>
                </a:rPr>
                <a:t>S</a:t>
              </a:r>
              <a:endParaRPr kumimoji="1" lang="en-US" altLang="zh-CN" sz="2000" b="0">
                <a:latin typeface="Times" pitchFamily="2" charset="0"/>
              </a:endParaRPr>
            </a:p>
          </p:txBody>
        </p:sp>
        <p:sp>
          <p:nvSpPr>
            <p:cNvPr id="84012" name="Rectangle 160">
              <a:extLst>
                <a:ext uri="{FF2B5EF4-FFF2-40B4-BE49-F238E27FC236}">
                  <a16:creationId xmlns:a16="http://schemas.microsoft.com/office/drawing/2014/main" id="{DD0BC0A0-71DB-4A42-8BC8-CA2C66194724}"/>
                </a:ext>
              </a:extLst>
            </p:cNvPr>
            <p:cNvSpPr>
              <a:spLocks noChangeArrowheads="1"/>
            </p:cNvSpPr>
            <p:nvPr/>
          </p:nvSpPr>
          <p:spPr bwMode="auto">
            <a:xfrm>
              <a:off x="3822701" y="6384925"/>
              <a:ext cx="1968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400" b="0">
                  <a:solidFill>
                    <a:srgbClr val="000000"/>
                  </a:solidFill>
                  <a:latin typeface="Arial" panose="020B0604020202020204" pitchFamily="34" charset="0"/>
                </a:rPr>
                <a:t>43</a:t>
              </a:r>
              <a:endParaRPr kumimoji="1" lang="en-US" altLang="zh-CN" sz="2000" b="0">
                <a:latin typeface="Times" pitchFamily="2" charset="0"/>
              </a:endParaRPr>
            </a:p>
          </p:txBody>
        </p:sp>
        <p:sp>
          <p:nvSpPr>
            <p:cNvPr id="84013" name="Rectangle 161">
              <a:extLst>
                <a:ext uri="{FF2B5EF4-FFF2-40B4-BE49-F238E27FC236}">
                  <a16:creationId xmlns:a16="http://schemas.microsoft.com/office/drawing/2014/main" id="{EA18740B-7C08-AB4F-B194-A38088AA01D3}"/>
                </a:ext>
              </a:extLst>
            </p:cNvPr>
            <p:cNvSpPr>
              <a:spLocks noChangeArrowheads="1"/>
            </p:cNvSpPr>
            <p:nvPr/>
          </p:nvSpPr>
          <p:spPr bwMode="auto">
            <a:xfrm>
              <a:off x="1003301" y="2400698"/>
              <a:ext cx="68421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zh-CN" altLang="en-US" sz="1900" b="0" dirty="0">
                  <a:solidFill>
                    <a:srgbClr val="000000"/>
                  </a:solidFill>
                  <a:latin typeface="Arial" panose="020B0604020202020204" pitchFamily="34" charset="0"/>
                </a:rPr>
                <a:t>层次 </a:t>
              </a:r>
              <a:r>
                <a:rPr kumimoji="1" lang="en-US" altLang="zh-CN" sz="1900" b="0" dirty="0">
                  <a:solidFill>
                    <a:srgbClr val="000000"/>
                  </a:solidFill>
                  <a:latin typeface="Arial" panose="020B0604020202020204" pitchFamily="34" charset="0"/>
                </a:rPr>
                <a:t>0</a:t>
              </a:r>
              <a:endParaRPr kumimoji="1" lang="en-US" altLang="zh-CN" sz="2000" b="0" dirty="0">
                <a:latin typeface="Times" pitchFamily="2" charset="0"/>
              </a:endParaRPr>
            </a:p>
          </p:txBody>
        </p:sp>
        <p:sp>
          <p:nvSpPr>
            <p:cNvPr id="84014" name="Rectangle 162">
              <a:extLst>
                <a:ext uri="{FF2B5EF4-FFF2-40B4-BE49-F238E27FC236}">
                  <a16:creationId xmlns:a16="http://schemas.microsoft.com/office/drawing/2014/main" id="{D30DA305-B967-E94D-B2F5-2F34215CD829}"/>
                </a:ext>
              </a:extLst>
            </p:cNvPr>
            <p:cNvSpPr>
              <a:spLocks noChangeArrowheads="1"/>
            </p:cNvSpPr>
            <p:nvPr/>
          </p:nvSpPr>
          <p:spPr bwMode="auto">
            <a:xfrm>
              <a:off x="1552576" y="2952750"/>
              <a:ext cx="1349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900" b="0">
                  <a:solidFill>
                    <a:srgbClr val="000000"/>
                  </a:solidFill>
                  <a:latin typeface="Arial" panose="020B0604020202020204" pitchFamily="34" charset="0"/>
                </a:rPr>
                <a:t>1</a:t>
              </a:r>
              <a:endParaRPr kumimoji="1" lang="en-US" altLang="zh-CN" sz="2000" b="0">
                <a:latin typeface="Times" pitchFamily="2" charset="0"/>
              </a:endParaRPr>
            </a:p>
          </p:txBody>
        </p:sp>
        <p:sp>
          <p:nvSpPr>
            <p:cNvPr id="84015" name="Rectangle 163">
              <a:extLst>
                <a:ext uri="{FF2B5EF4-FFF2-40B4-BE49-F238E27FC236}">
                  <a16:creationId xmlns:a16="http://schemas.microsoft.com/office/drawing/2014/main" id="{58B644B0-D13C-3C4C-9C7F-67941DE1C395}"/>
                </a:ext>
              </a:extLst>
            </p:cNvPr>
            <p:cNvSpPr>
              <a:spLocks noChangeArrowheads="1"/>
            </p:cNvSpPr>
            <p:nvPr/>
          </p:nvSpPr>
          <p:spPr bwMode="auto">
            <a:xfrm>
              <a:off x="1552576" y="3490913"/>
              <a:ext cx="1349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900" b="0">
                  <a:solidFill>
                    <a:srgbClr val="000000"/>
                  </a:solidFill>
                  <a:latin typeface="Arial" panose="020B0604020202020204" pitchFamily="34" charset="0"/>
                </a:rPr>
                <a:t>2</a:t>
              </a:r>
              <a:endParaRPr kumimoji="1" lang="en-US" altLang="zh-CN" sz="2000" b="0">
                <a:latin typeface="Times" pitchFamily="2" charset="0"/>
              </a:endParaRPr>
            </a:p>
          </p:txBody>
        </p:sp>
        <p:sp>
          <p:nvSpPr>
            <p:cNvPr id="84016" name="Rectangle 164">
              <a:extLst>
                <a:ext uri="{FF2B5EF4-FFF2-40B4-BE49-F238E27FC236}">
                  <a16:creationId xmlns:a16="http://schemas.microsoft.com/office/drawing/2014/main" id="{B9E7FCEB-E6C5-D340-9B84-645C123861F7}"/>
                </a:ext>
              </a:extLst>
            </p:cNvPr>
            <p:cNvSpPr>
              <a:spLocks noChangeArrowheads="1"/>
            </p:cNvSpPr>
            <p:nvPr/>
          </p:nvSpPr>
          <p:spPr bwMode="auto">
            <a:xfrm>
              <a:off x="1552576" y="4057650"/>
              <a:ext cx="1349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900" b="0">
                  <a:solidFill>
                    <a:srgbClr val="000000"/>
                  </a:solidFill>
                  <a:latin typeface="Arial" panose="020B0604020202020204" pitchFamily="34" charset="0"/>
                </a:rPr>
                <a:t>3</a:t>
              </a:r>
              <a:endParaRPr kumimoji="1" lang="en-US" altLang="zh-CN" sz="2000" b="0">
                <a:latin typeface="Times" pitchFamily="2" charset="0"/>
              </a:endParaRPr>
            </a:p>
          </p:txBody>
        </p:sp>
        <p:sp>
          <p:nvSpPr>
            <p:cNvPr id="84017" name="Rectangle 165">
              <a:extLst>
                <a:ext uri="{FF2B5EF4-FFF2-40B4-BE49-F238E27FC236}">
                  <a16:creationId xmlns:a16="http://schemas.microsoft.com/office/drawing/2014/main" id="{EEC93FB1-6477-454F-B5A2-56960E8594B1}"/>
                </a:ext>
              </a:extLst>
            </p:cNvPr>
            <p:cNvSpPr>
              <a:spLocks noChangeArrowheads="1"/>
            </p:cNvSpPr>
            <p:nvPr/>
          </p:nvSpPr>
          <p:spPr bwMode="auto">
            <a:xfrm>
              <a:off x="1552576" y="4594225"/>
              <a:ext cx="1349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900" b="0">
                  <a:solidFill>
                    <a:srgbClr val="000000"/>
                  </a:solidFill>
                  <a:latin typeface="Arial" panose="020B0604020202020204" pitchFamily="34" charset="0"/>
                </a:rPr>
                <a:t>4</a:t>
              </a:r>
              <a:endParaRPr kumimoji="1" lang="en-US" altLang="zh-CN" sz="2000" b="0">
                <a:latin typeface="Times" pitchFamily="2" charset="0"/>
              </a:endParaRPr>
            </a:p>
          </p:txBody>
        </p:sp>
        <p:sp>
          <p:nvSpPr>
            <p:cNvPr id="84018" name="Rectangle 166">
              <a:extLst>
                <a:ext uri="{FF2B5EF4-FFF2-40B4-BE49-F238E27FC236}">
                  <a16:creationId xmlns:a16="http://schemas.microsoft.com/office/drawing/2014/main" id="{BE610D37-FAD4-CD40-B58D-5929AC71C1CE}"/>
                </a:ext>
              </a:extLst>
            </p:cNvPr>
            <p:cNvSpPr>
              <a:spLocks noChangeArrowheads="1"/>
            </p:cNvSpPr>
            <p:nvPr/>
          </p:nvSpPr>
          <p:spPr bwMode="auto">
            <a:xfrm>
              <a:off x="1552576" y="5160963"/>
              <a:ext cx="1349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900" b="0">
                  <a:solidFill>
                    <a:srgbClr val="000000"/>
                  </a:solidFill>
                  <a:latin typeface="Arial" panose="020B0604020202020204" pitchFamily="34" charset="0"/>
                </a:rPr>
                <a:t>5</a:t>
              </a:r>
              <a:endParaRPr kumimoji="1" lang="en-US" altLang="zh-CN" sz="2000" b="0">
                <a:latin typeface="Times" pitchFamily="2" charset="0"/>
              </a:endParaRPr>
            </a:p>
          </p:txBody>
        </p:sp>
        <p:sp>
          <p:nvSpPr>
            <p:cNvPr id="84019" name="Rectangle 167">
              <a:extLst>
                <a:ext uri="{FF2B5EF4-FFF2-40B4-BE49-F238E27FC236}">
                  <a16:creationId xmlns:a16="http://schemas.microsoft.com/office/drawing/2014/main" id="{56279384-0A18-C745-9D2F-8AB334C849B6}"/>
                </a:ext>
              </a:extLst>
            </p:cNvPr>
            <p:cNvSpPr>
              <a:spLocks noChangeArrowheads="1"/>
            </p:cNvSpPr>
            <p:nvPr/>
          </p:nvSpPr>
          <p:spPr bwMode="auto">
            <a:xfrm>
              <a:off x="1552576" y="5699125"/>
              <a:ext cx="1349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900" b="0">
                  <a:solidFill>
                    <a:srgbClr val="000000"/>
                  </a:solidFill>
                  <a:latin typeface="Arial" panose="020B0604020202020204" pitchFamily="34" charset="0"/>
                </a:rPr>
                <a:t>6</a:t>
              </a:r>
              <a:endParaRPr kumimoji="1" lang="en-US" altLang="zh-CN" sz="2000" b="0">
                <a:latin typeface="Times" pitchFamily="2" charset="0"/>
              </a:endParaRPr>
            </a:p>
          </p:txBody>
        </p:sp>
        <p:sp>
          <p:nvSpPr>
            <p:cNvPr id="84020" name="Rectangle 168">
              <a:extLst>
                <a:ext uri="{FF2B5EF4-FFF2-40B4-BE49-F238E27FC236}">
                  <a16:creationId xmlns:a16="http://schemas.microsoft.com/office/drawing/2014/main" id="{A61C8AA1-D1B9-6643-9DFB-E54A8F4C0136}"/>
                </a:ext>
              </a:extLst>
            </p:cNvPr>
            <p:cNvSpPr>
              <a:spLocks noChangeArrowheads="1"/>
            </p:cNvSpPr>
            <p:nvPr/>
          </p:nvSpPr>
          <p:spPr bwMode="auto">
            <a:xfrm>
              <a:off x="1552576" y="6265863"/>
              <a:ext cx="134938"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algn="ctr" eaLnBrk="1" hangingPunct="1">
                <a:lnSpc>
                  <a:spcPct val="100000"/>
                </a:lnSpc>
                <a:spcBef>
                  <a:spcPct val="50000"/>
                </a:spcBef>
                <a:buFontTx/>
                <a:buNone/>
              </a:pPr>
              <a:r>
                <a:rPr kumimoji="1" lang="en-US" altLang="zh-CN" sz="1900" b="0">
                  <a:solidFill>
                    <a:srgbClr val="000000"/>
                  </a:solidFill>
                  <a:latin typeface="Arial" panose="020B0604020202020204" pitchFamily="34" charset="0"/>
                </a:rPr>
                <a:t>7</a:t>
              </a:r>
              <a:endParaRPr kumimoji="1" lang="en-US" altLang="zh-CN" sz="2000" b="0">
                <a:latin typeface="Times" pitchFamily="2" charset="0"/>
              </a:endParaRPr>
            </a:p>
          </p:txBody>
        </p:sp>
      </p:grpSp>
      <p:sp>
        <p:nvSpPr>
          <p:cNvPr id="83970" name="Rectangle 2">
            <a:extLst>
              <a:ext uri="{FF2B5EF4-FFF2-40B4-BE49-F238E27FC236}">
                <a16:creationId xmlns:a16="http://schemas.microsoft.com/office/drawing/2014/main" id="{0F434A25-AB9C-2E44-A214-814DE86048BE}"/>
              </a:ext>
            </a:extLst>
          </p:cNvPr>
          <p:cNvSpPr>
            <a:spLocks noGrp="1" noChangeArrowheads="1"/>
          </p:cNvSpPr>
          <p:nvPr>
            <p:ph type="title"/>
          </p:nvPr>
        </p:nvSpPr>
        <p:spPr>
          <a:xfrm>
            <a:off x="628650" y="0"/>
            <a:ext cx="7588250" cy="928688"/>
          </a:xfrm>
        </p:spPr>
        <p:txBody>
          <a:bodyPr/>
          <a:lstStyle/>
          <a:p>
            <a:r>
              <a:rPr lang="zh-CN" altLang="en-US"/>
              <a:t>分布式调试</a:t>
            </a:r>
          </a:p>
        </p:txBody>
      </p:sp>
      <p:sp>
        <p:nvSpPr>
          <p:cNvPr id="83971" name="Rectangle 3">
            <a:extLst>
              <a:ext uri="{FF2B5EF4-FFF2-40B4-BE49-F238E27FC236}">
                <a16:creationId xmlns:a16="http://schemas.microsoft.com/office/drawing/2014/main" id="{949EC04C-2984-E442-B53E-15430165C463}"/>
              </a:ext>
            </a:extLst>
          </p:cNvPr>
          <p:cNvSpPr>
            <a:spLocks noGrp="1" noChangeArrowheads="1"/>
          </p:cNvSpPr>
          <p:nvPr>
            <p:ph idx="1"/>
          </p:nvPr>
        </p:nvSpPr>
        <p:spPr/>
        <p:txBody>
          <a:bodyPr/>
          <a:lstStyle/>
          <a:p>
            <a:pPr lvl="1"/>
            <a:r>
              <a:rPr lang="zh-CN" altLang="en-US" dirty="0"/>
              <a:t>一致全局状态网格</a:t>
            </a:r>
          </a:p>
          <a:p>
            <a:pPr lvl="1"/>
            <a:endParaRPr lang="en-US" altLang="zh-CN" dirty="0">
              <a:sym typeface="Symbol" pitchFamily="2" charset="2"/>
            </a:endParaRPr>
          </a:p>
        </p:txBody>
      </p:sp>
      <p:sp>
        <p:nvSpPr>
          <p:cNvPr id="2" name="日期占位符 1">
            <a:extLst>
              <a:ext uri="{FF2B5EF4-FFF2-40B4-BE49-F238E27FC236}">
                <a16:creationId xmlns:a16="http://schemas.microsoft.com/office/drawing/2014/main" id="{1DC4129D-A626-3C4D-9B04-6911BCB3CC8F}"/>
              </a:ext>
            </a:extLst>
          </p:cNvPr>
          <p:cNvSpPr>
            <a:spLocks noGrp="1"/>
          </p:cNvSpPr>
          <p:nvPr>
            <p:ph type="dt" sz="half" idx="10"/>
          </p:nvPr>
        </p:nvSpPr>
        <p:spPr/>
        <p:txBody>
          <a:bodyPr/>
          <a:lstStyle/>
          <a:p>
            <a:pPr>
              <a:defRPr/>
            </a:pPr>
            <a:fld id="{ACDA1CEE-C95B-3845-84B7-191B52A9F61B}" type="datetime1">
              <a:rPr lang="zh-CN" altLang="en-US" smtClean="0"/>
              <a:t>2022/9/15</a:t>
            </a:fld>
            <a:endParaRPr lang="zh-CN" altLang="en-US"/>
          </a:p>
        </p:txBody>
      </p:sp>
      <p:sp>
        <p:nvSpPr>
          <p:cNvPr id="3" name="页脚占位符 2">
            <a:extLst>
              <a:ext uri="{FF2B5EF4-FFF2-40B4-BE49-F238E27FC236}">
                <a16:creationId xmlns:a16="http://schemas.microsoft.com/office/drawing/2014/main" id="{50CCF2F7-7799-8B4A-AF34-CD3C17D43B56}"/>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11828A01-084E-F54D-951D-3CB78ADBF9F1}"/>
              </a:ext>
            </a:extLst>
          </p:cNvPr>
          <p:cNvSpPr>
            <a:spLocks noGrp="1"/>
          </p:cNvSpPr>
          <p:nvPr>
            <p:ph type="sldNum" sz="quarter" idx="12"/>
          </p:nvPr>
        </p:nvSpPr>
        <p:spPr/>
        <p:txBody>
          <a:bodyPr/>
          <a:lstStyle/>
          <a:p>
            <a:pPr>
              <a:defRPr/>
            </a:pPr>
            <a:fld id="{5392737F-CB10-5A4E-975C-5930D278B01B}" type="slidenum">
              <a:rPr lang="zh-CN" altLang="en-US" smtClean="0"/>
              <a:pPr>
                <a:defRPr/>
              </a:pPr>
              <a:t>78</a:t>
            </a:fld>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9688DB-085B-DE4B-B49B-D1370AA63399}"/>
              </a:ext>
            </a:extLst>
          </p:cNvPr>
          <p:cNvSpPr>
            <a:spLocks noGrp="1"/>
          </p:cNvSpPr>
          <p:nvPr>
            <p:ph type="title"/>
          </p:nvPr>
        </p:nvSpPr>
        <p:spPr/>
        <p:txBody>
          <a:bodyPr/>
          <a:lstStyle/>
          <a:p>
            <a:r>
              <a:rPr kumimoji="1" lang="en-US" altLang="zh-CN" dirty="0"/>
              <a:t>Recall</a:t>
            </a:r>
            <a:endParaRPr kumimoji="1" lang="zh-CN" altLang="en-US" dirty="0"/>
          </a:p>
        </p:txBody>
      </p:sp>
      <p:sp>
        <p:nvSpPr>
          <p:cNvPr id="4" name="日期占位符 3">
            <a:extLst>
              <a:ext uri="{FF2B5EF4-FFF2-40B4-BE49-F238E27FC236}">
                <a16:creationId xmlns:a16="http://schemas.microsoft.com/office/drawing/2014/main" id="{7849CBCE-B2BE-7B4E-B005-263ECAC6116F}"/>
              </a:ext>
            </a:extLst>
          </p:cNvPr>
          <p:cNvSpPr>
            <a:spLocks noGrp="1"/>
          </p:cNvSpPr>
          <p:nvPr>
            <p:ph type="dt" sz="half" idx="10"/>
          </p:nvPr>
        </p:nvSpPr>
        <p:spPr/>
        <p:txBody>
          <a:bodyPr/>
          <a:lstStyle/>
          <a:p>
            <a:pPr>
              <a:defRPr/>
            </a:pPr>
            <a:fld id="{D154CACD-36DD-4E4F-A369-D93DE8573A6E}" type="datetime1">
              <a:rPr lang="zh-CN" altLang="en-US" smtClean="0"/>
              <a:t>2022/9/15</a:t>
            </a:fld>
            <a:endParaRPr lang="zh-CN" altLang="en-US"/>
          </a:p>
        </p:txBody>
      </p:sp>
      <p:sp>
        <p:nvSpPr>
          <p:cNvPr id="5" name="页脚占位符 4">
            <a:extLst>
              <a:ext uri="{FF2B5EF4-FFF2-40B4-BE49-F238E27FC236}">
                <a16:creationId xmlns:a16="http://schemas.microsoft.com/office/drawing/2014/main" id="{25C597F6-2AF4-0D43-AF3F-9764A14BEC57}"/>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4C5A48A5-A451-3B45-8A6E-D8898220DD68}"/>
              </a:ext>
            </a:extLst>
          </p:cNvPr>
          <p:cNvSpPr>
            <a:spLocks noGrp="1"/>
          </p:cNvSpPr>
          <p:nvPr>
            <p:ph type="sldNum" sz="quarter" idx="12"/>
          </p:nvPr>
        </p:nvSpPr>
        <p:spPr/>
        <p:txBody>
          <a:bodyPr/>
          <a:lstStyle/>
          <a:p>
            <a:pPr>
              <a:defRPr/>
            </a:pPr>
            <a:fld id="{5392737F-CB10-5A4E-975C-5930D278B01B}" type="slidenum">
              <a:rPr lang="zh-CN" altLang="en-US" smtClean="0"/>
              <a:pPr>
                <a:defRPr/>
              </a:pPr>
              <a:t>79</a:t>
            </a:fld>
            <a:endParaRPr lang="zh-CN" altLang="en-US"/>
          </a:p>
        </p:txBody>
      </p:sp>
      <p:pic>
        <p:nvPicPr>
          <p:cNvPr id="7" name="图片 6">
            <a:extLst>
              <a:ext uri="{FF2B5EF4-FFF2-40B4-BE49-F238E27FC236}">
                <a16:creationId xmlns:a16="http://schemas.microsoft.com/office/drawing/2014/main" id="{0132E6DF-AF2B-DD48-97B6-7704F63F55EC}"/>
              </a:ext>
            </a:extLst>
          </p:cNvPr>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075488" y="980728"/>
            <a:ext cx="6005264" cy="2633261"/>
          </a:xfrm>
          <a:prstGeom prst="rect">
            <a:avLst/>
          </a:prstGeom>
        </p:spPr>
      </p:pic>
      <p:sp>
        <p:nvSpPr>
          <p:cNvPr id="8" name="文本框 7">
            <a:extLst>
              <a:ext uri="{FF2B5EF4-FFF2-40B4-BE49-F238E27FC236}">
                <a16:creationId xmlns:a16="http://schemas.microsoft.com/office/drawing/2014/main" id="{ABFEE9A0-65CC-4A41-A63D-643CA54B6657}"/>
              </a:ext>
            </a:extLst>
          </p:cNvPr>
          <p:cNvSpPr txBox="1"/>
          <p:nvPr/>
        </p:nvSpPr>
        <p:spPr>
          <a:xfrm>
            <a:off x="539552" y="2116229"/>
            <a:ext cx="1439818" cy="369332"/>
          </a:xfrm>
          <a:prstGeom prst="rect">
            <a:avLst/>
          </a:prstGeom>
          <a:noFill/>
        </p:spPr>
        <p:txBody>
          <a:bodyPr wrap="none" rtlCol="0">
            <a:spAutoFit/>
          </a:bodyPr>
          <a:lstStyle/>
          <a:p>
            <a:r>
              <a:rPr kumimoji="1" lang="en-US" altLang="zh-CN" dirty="0">
                <a:latin typeface="+mn-lt"/>
              </a:rPr>
              <a:t>Possibly</a:t>
            </a:r>
            <a:r>
              <a:rPr kumimoji="1" lang="zh-CN" altLang="en-US" dirty="0">
                <a:latin typeface="+mn-lt"/>
              </a:rPr>
              <a:t> </a:t>
            </a:r>
            <a:r>
              <a:rPr lang="zh-CN" altLang="en-US" dirty="0">
                <a:latin typeface="+mn-lt"/>
                <a:sym typeface="Symbol" pitchFamily="2" charset="2"/>
              </a:rPr>
              <a:t></a:t>
            </a:r>
            <a:r>
              <a:rPr kumimoji="1" lang="zh-CN" altLang="en-US" dirty="0">
                <a:latin typeface="+mn-lt"/>
              </a:rPr>
              <a:t> </a:t>
            </a:r>
          </a:p>
        </p:txBody>
      </p:sp>
      <p:sp>
        <p:nvSpPr>
          <p:cNvPr id="9" name="文本框 8">
            <a:extLst>
              <a:ext uri="{FF2B5EF4-FFF2-40B4-BE49-F238E27FC236}">
                <a16:creationId xmlns:a16="http://schemas.microsoft.com/office/drawing/2014/main" id="{8D5E6908-6C6E-584A-9D67-70A727CAF480}"/>
              </a:ext>
            </a:extLst>
          </p:cNvPr>
          <p:cNvSpPr txBox="1"/>
          <p:nvPr/>
        </p:nvSpPr>
        <p:spPr>
          <a:xfrm>
            <a:off x="539552" y="2515509"/>
            <a:ext cx="5184576" cy="646331"/>
          </a:xfrm>
          <a:prstGeom prst="rect">
            <a:avLst/>
          </a:prstGeom>
          <a:noFill/>
        </p:spPr>
        <p:txBody>
          <a:bodyPr wrap="square" rtlCol="0">
            <a:spAutoFit/>
          </a:bodyPr>
          <a:lstStyle/>
          <a:p>
            <a:r>
              <a:rPr kumimoji="1" lang="en-US" altLang="zh-CN" b="0" dirty="0">
                <a:latin typeface="+mn-lt"/>
              </a:rPr>
              <a:t>There exists a consistent</a:t>
            </a:r>
            <a:r>
              <a:rPr kumimoji="1" lang="zh-CN" altLang="en-US" b="0" dirty="0">
                <a:latin typeface="+mn-lt"/>
              </a:rPr>
              <a:t> </a:t>
            </a:r>
            <a:r>
              <a:rPr kumimoji="1" lang="en-US" altLang="zh-CN" b="0" dirty="0">
                <a:latin typeface="+mn-lt"/>
              </a:rPr>
              <a:t>run such that predicate</a:t>
            </a:r>
            <a:r>
              <a:rPr kumimoji="1" lang="zh-CN" altLang="en-US" b="0" dirty="0">
                <a:latin typeface="+mn-lt"/>
              </a:rPr>
              <a:t> </a:t>
            </a:r>
            <a:r>
              <a:rPr lang="zh-CN" altLang="en-US" b="0" dirty="0">
                <a:latin typeface="+mn-lt"/>
                <a:sym typeface="Symbol" pitchFamily="2" charset="2"/>
              </a:rPr>
              <a:t></a:t>
            </a:r>
            <a:r>
              <a:rPr kumimoji="1" lang="el-GR" altLang="zh-CN" b="0" dirty="0">
                <a:latin typeface="+mn-lt"/>
              </a:rPr>
              <a:t> </a:t>
            </a:r>
            <a:r>
              <a:rPr kumimoji="1" lang="en-US" altLang="zh-CN" b="0" dirty="0">
                <a:latin typeface="+mn-lt"/>
              </a:rPr>
              <a:t>holds in a global state of the run</a:t>
            </a:r>
            <a:endParaRPr kumimoji="1" lang="zh-CN" altLang="en-US" b="0" dirty="0">
              <a:latin typeface="+mn-lt"/>
            </a:endParaRPr>
          </a:p>
        </p:txBody>
      </p:sp>
      <p:pic>
        <p:nvPicPr>
          <p:cNvPr id="11" name="图片 10">
            <a:extLst>
              <a:ext uri="{FF2B5EF4-FFF2-40B4-BE49-F238E27FC236}">
                <a16:creationId xmlns:a16="http://schemas.microsoft.com/office/drawing/2014/main" id="{B7A5F40B-6722-E442-A35B-C64C351B836A}"/>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09466" y="3889464"/>
            <a:ext cx="5799038" cy="2491864"/>
          </a:xfrm>
          <a:prstGeom prst="rect">
            <a:avLst/>
          </a:prstGeom>
        </p:spPr>
      </p:pic>
      <p:sp>
        <p:nvSpPr>
          <p:cNvPr id="12" name="文本框 11">
            <a:extLst>
              <a:ext uri="{FF2B5EF4-FFF2-40B4-BE49-F238E27FC236}">
                <a16:creationId xmlns:a16="http://schemas.microsoft.com/office/drawing/2014/main" id="{ADC272D6-0D00-DB41-B278-8E746F391FF7}"/>
              </a:ext>
            </a:extLst>
          </p:cNvPr>
          <p:cNvSpPr txBox="1"/>
          <p:nvPr/>
        </p:nvSpPr>
        <p:spPr>
          <a:xfrm>
            <a:off x="539552" y="4797152"/>
            <a:ext cx="1633781" cy="369332"/>
          </a:xfrm>
          <a:prstGeom prst="rect">
            <a:avLst/>
          </a:prstGeom>
          <a:noFill/>
        </p:spPr>
        <p:txBody>
          <a:bodyPr wrap="none" rtlCol="0">
            <a:spAutoFit/>
          </a:bodyPr>
          <a:lstStyle/>
          <a:p>
            <a:r>
              <a:rPr kumimoji="1" lang="en-US" altLang="zh-CN" dirty="0">
                <a:latin typeface="+mn-lt"/>
              </a:rPr>
              <a:t>Definitely</a:t>
            </a:r>
            <a:r>
              <a:rPr kumimoji="1" lang="zh-CN" altLang="en-US" dirty="0">
                <a:latin typeface="+mn-lt"/>
              </a:rPr>
              <a:t> </a:t>
            </a:r>
            <a:r>
              <a:rPr lang="zh-CN" altLang="en-US" dirty="0">
                <a:latin typeface="+mn-lt"/>
                <a:sym typeface="Symbol" pitchFamily="2" charset="2"/>
              </a:rPr>
              <a:t></a:t>
            </a:r>
            <a:r>
              <a:rPr kumimoji="1" lang="zh-CN" altLang="en-US" dirty="0">
                <a:latin typeface="+mn-lt"/>
              </a:rPr>
              <a:t> </a:t>
            </a:r>
          </a:p>
        </p:txBody>
      </p:sp>
      <p:sp>
        <p:nvSpPr>
          <p:cNvPr id="13" name="文本框 12">
            <a:extLst>
              <a:ext uri="{FF2B5EF4-FFF2-40B4-BE49-F238E27FC236}">
                <a16:creationId xmlns:a16="http://schemas.microsoft.com/office/drawing/2014/main" id="{B18AB14D-E157-DD4B-87E9-7413035CC9BA}"/>
              </a:ext>
            </a:extLst>
          </p:cNvPr>
          <p:cNvSpPr txBox="1"/>
          <p:nvPr/>
        </p:nvSpPr>
        <p:spPr>
          <a:xfrm>
            <a:off x="539552" y="5230941"/>
            <a:ext cx="6264696" cy="646331"/>
          </a:xfrm>
          <a:prstGeom prst="rect">
            <a:avLst/>
          </a:prstGeom>
          <a:noFill/>
        </p:spPr>
        <p:txBody>
          <a:bodyPr wrap="square" rtlCol="0">
            <a:spAutoFit/>
          </a:bodyPr>
          <a:lstStyle/>
          <a:p>
            <a:r>
              <a:rPr kumimoji="1" lang="en-US" altLang="zh-CN" b="0" dirty="0">
                <a:latin typeface="+mn-lt"/>
              </a:rPr>
              <a:t>For every consistent run, there exists a global state of it</a:t>
            </a:r>
            <a:r>
              <a:rPr kumimoji="1" lang="zh-CN" altLang="en-US" b="0" dirty="0">
                <a:latin typeface="+mn-lt"/>
              </a:rPr>
              <a:t> </a:t>
            </a:r>
            <a:r>
              <a:rPr kumimoji="1" lang="en-US" altLang="zh-CN" b="0" dirty="0">
                <a:latin typeface="+mn-lt"/>
              </a:rPr>
              <a:t>in which predicate </a:t>
            </a:r>
            <a:r>
              <a:rPr lang="zh-CN" altLang="en-US" b="0" dirty="0">
                <a:sym typeface="Symbol" pitchFamily="2" charset="2"/>
              </a:rPr>
              <a:t> </a:t>
            </a:r>
            <a:r>
              <a:rPr kumimoji="1" lang="en-US" altLang="zh-CN" b="0" dirty="0">
                <a:latin typeface="+mn-lt"/>
              </a:rPr>
              <a:t>holds.</a:t>
            </a:r>
          </a:p>
        </p:txBody>
      </p:sp>
      <p:cxnSp>
        <p:nvCxnSpPr>
          <p:cNvPr id="15" name="直线连接符 14">
            <a:extLst>
              <a:ext uri="{FF2B5EF4-FFF2-40B4-BE49-F238E27FC236}">
                <a16:creationId xmlns:a16="http://schemas.microsoft.com/office/drawing/2014/main" id="{2341FEE8-D007-0F47-B68E-4B3D7DF93708}"/>
              </a:ext>
            </a:extLst>
          </p:cNvPr>
          <p:cNvCxnSpPr/>
          <p:nvPr/>
        </p:nvCxnSpPr>
        <p:spPr>
          <a:xfrm>
            <a:off x="0" y="3650812"/>
            <a:ext cx="9144000" cy="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36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BCAB9DD8-D25F-7242-BDA3-F73D272E111E}"/>
              </a:ext>
            </a:extLst>
          </p:cNvPr>
          <p:cNvSpPr>
            <a:spLocks noGrp="1" noChangeArrowheads="1"/>
          </p:cNvSpPr>
          <p:nvPr>
            <p:ph type="title"/>
          </p:nvPr>
        </p:nvSpPr>
        <p:spPr>
          <a:xfrm>
            <a:off x="628650" y="0"/>
            <a:ext cx="7588250" cy="928688"/>
          </a:xfrm>
        </p:spPr>
        <p:txBody>
          <a:bodyPr/>
          <a:lstStyle/>
          <a:p>
            <a:r>
              <a:rPr lang="zh-CN" altLang="en-US"/>
              <a:t>时钟、事件和进程状态</a:t>
            </a:r>
          </a:p>
        </p:txBody>
      </p:sp>
      <p:sp>
        <p:nvSpPr>
          <p:cNvPr id="24578" name="Rectangle 3">
            <a:extLst>
              <a:ext uri="{FF2B5EF4-FFF2-40B4-BE49-F238E27FC236}">
                <a16:creationId xmlns:a16="http://schemas.microsoft.com/office/drawing/2014/main" id="{CD1F5100-D838-7848-B26A-B8DB056C2CB7}"/>
              </a:ext>
            </a:extLst>
          </p:cNvPr>
          <p:cNvSpPr>
            <a:spLocks noGrp="1" noChangeArrowheads="1"/>
          </p:cNvSpPr>
          <p:nvPr>
            <p:ph idx="1"/>
          </p:nvPr>
        </p:nvSpPr>
        <p:spPr/>
        <p:txBody>
          <a:bodyPr/>
          <a:lstStyle/>
          <a:p>
            <a:r>
              <a:rPr lang="zh-CN" altLang="en-US" dirty="0"/>
              <a:t>时间分类</a:t>
            </a:r>
          </a:p>
          <a:p>
            <a:pPr lvl="1"/>
            <a:r>
              <a:rPr lang="zh-CN" altLang="en-US" dirty="0"/>
              <a:t>天文学时间</a:t>
            </a:r>
          </a:p>
          <a:p>
            <a:pPr lvl="2"/>
            <a:r>
              <a:rPr lang="zh-CN" altLang="en-US" dirty="0"/>
              <a:t>太阳日：两次连续的太阳中天之间的时间间隔</a:t>
            </a:r>
          </a:p>
          <a:p>
            <a:pPr lvl="2"/>
            <a:r>
              <a:rPr lang="zh-CN" altLang="en-US" dirty="0"/>
              <a:t>太阳秒：</a:t>
            </a:r>
            <a:r>
              <a:rPr lang="en-US" altLang="zh-CN" dirty="0"/>
              <a:t>1/86400</a:t>
            </a:r>
            <a:r>
              <a:rPr lang="zh-CN" altLang="en-US" dirty="0"/>
              <a:t>个太阳日</a:t>
            </a:r>
          </a:p>
          <a:p>
            <a:pPr lvl="1"/>
            <a:r>
              <a:rPr lang="zh-CN" altLang="en-US" dirty="0"/>
              <a:t>国际原子时间</a:t>
            </a:r>
            <a:r>
              <a:rPr lang="en-US" altLang="zh-CN" dirty="0"/>
              <a:t>(TAI,</a:t>
            </a:r>
            <a:r>
              <a:rPr lang="zh-CN" altLang="en-US" dirty="0"/>
              <a:t> </a:t>
            </a:r>
            <a:r>
              <a:rPr lang="en-US" altLang="zh-CN" dirty="0"/>
              <a:t>International</a:t>
            </a:r>
            <a:r>
              <a:rPr lang="zh-CN" altLang="en-US" dirty="0"/>
              <a:t> </a:t>
            </a:r>
            <a:r>
              <a:rPr lang="en-US" altLang="zh-CN" dirty="0"/>
              <a:t>Atomic</a:t>
            </a:r>
            <a:r>
              <a:rPr lang="zh-CN" altLang="en-US" dirty="0"/>
              <a:t> </a:t>
            </a:r>
            <a:r>
              <a:rPr lang="en-US" altLang="zh-CN" dirty="0"/>
              <a:t>Time)</a:t>
            </a:r>
          </a:p>
          <a:p>
            <a:pPr lvl="2"/>
            <a:r>
              <a:rPr lang="zh-CN" altLang="en-US" dirty="0"/>
              <a:t>基于铯原子跳跃周期</a:t>
            </a:r>
            <a:r>
              <a:rPr lang="en-US" altLang="zh-CN" dirty="0"/>
              <a:t>(</a:t>
            </a:r>
            <a:r>
              <a:rPr lang="zh-CN" altLang="en-US" dirty="0"/>
              <a:t>每一百万年误差一秒</a:t>
            </a:r>
            <a:r>
              <a:rPr lang="en-US" altLang="zh-CN" dirty="0"/>
              <a:t>)</a:t>
            </a:r>
            <a:endParaRPr lang="zh-CN" altLang="en-US" dirty="0"/>
          </a:p>
          <a:p>
            <a:pPr lvl="2"/>
            <a:r>
              <a:rPr lang="zh-CN" altLang="en-US" dirty="0"/>
              <a:t>秒：</a:t>
            </a:r>
            <a:r>
              <a:rPr lang="en-US" altLang="zh-CN" dirty="0"/>
              <a:t>9 192 631 770</a:t>
            </a:r>
            <a:r>
              <a:rPr lang="zh-CN" altLang="en-US" dirty="0"/>
              <a:t>次跳跃周期</a:t>
            </a:r>
          </a:p>
          <a:p>
            <a:pPr lvl="1"/>
            <a:r>
              <a:rPr lang="zh-CN" altLang="en-US" dirty="0"/>
              <a:t>通用协调时间</a:t>
            </a:r>
            <a:r>
              <a:rPr lang="en-US" altLang="zh-CN" dirty="0"/>
              <a:t>(UTC)</a:t>
            </a:r>
          </a:p>
          <a:p>
            <a:pPr lvl="2"/>
            <a:r>
              <a:rPr lang="zh-CN" altLang="en-US" dirty="0"/>
              <a:t>基于原子时间</a:t>
            </a:r>
          </a:p>
          <a:p>
            <a:pPr lvl="2"/>
            <a:r>
              <a:rPr lang="zh-CN" altLang="en-US" dirty="0"/>
              <a:t>采用闰秒，与天文时间保持一致</a:t>
            </a:r>
          </a:p>
        </p:txBody>
      </p:sp>
      <p:sp>
        <p:nvSpPr>
          <p:cNvPr id="2" name="日期占位符 1">
            <a:extLst>
              <a:ext uri="{FF2B5EF4-FFF2-40B4-BE49-F238E27FC236}">
                <a16:creationId xmlns:a16="http://schemas.microsoft.com/office/drawing/2014/main" id="{D6407667-9B6A-7B4C-AE0E-6703D2619AED}"/>
              </a:ext>
            </a:extLst>
          </p:cNvPr>
          <p:cNvSpPr>
            <a:spLocks noGrp="1"/>
          </p:cNvSpPr>
          <p:nvPr>
            <p:ph type="dt" sz="half" idx="10"/>
          </p:nvPr>
        </p:nvSpPr>
        <p:spPr/>
        <p:txBody>
          <a:bodyPr/>
          <a:lstStyle/>
          <a:p>
            <a:pPr>
              <a:defRPr/>
            </a:pPr>
            <a:fld id="{817EC159-9940-9445-AF7D-178219D7E33F}" type="datetime1">
              <a:rPr lang="zh-CN" altLang="en-US" smtClean="0"/>
              <a:t>2022/9/15</a:t>
            </a:fld>
            <a:endParaRPr lang="zh-CN" altLang="en-US"/>
          </a:p>
        </p:txBody>
      </p:sp>
      <p:sp>
        <p:nvSpPr>
          <p:cNvPr id="3" name="页脚占位符 2">
            <a:extLst>
              <a:ext uri="{FF2B5EF4-FFF2-40B4-BE49-F238E27FC236}">
                <a16:creationId xmlns:a16="http://schemas.microsoft.com/office/drawing/2014/main" id="{85721CCE-B9B7-CD42-AD32-0B417200ECC0}"/>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4780DC2C-3AB7-F042-A66B-0395CF907A1B}"/>
              </a:ext>
            </a:extLst>
          </p:cNvPr>
          <p:cNvSpPr>
            <a:spLocks noGrp="1"/>
          </p:cNvSpPr>
          <p:nvPr>
            <p:ph type="sldNum" sz="quarter" idx="12"/>
          </p:nvPr>
        </p:nvSpPr>
        <p:spPr/>
        <p:txBody>
          <a:bodyPr/>
          <a:lstStyle/>
          <a:p>
            <a:pPr>
              <a:defRPr/>
            </a:pPr>
            <a:fld id="{5392737F-CB10-5A4E-975C-5930D278B01B}" type="slidenum">
              <a:rPr lang="zh-CN" altLang="en-US" smtClean="0"/>
              <a:pPr>
                <a:defRPr/>
              </a:pPr>
              <a:t>8</a:t>
            </a:fld>
            <a:endParaRPr lang="zh-CN" altLang="en-US"/>
          </a:p>
        </p:txBody>
      </p:sp>
      <p:pic>
        <p:nvPicPr>
          <p:cNvPr id="5" name="图片 4">
            <a:extLst>
              <a:ext uri="{FF2B5EF4-FFF2-40B4-BE49-F238E27FC236}">
                <a16:creationId xmlns:a16="http://schemas.microsoft.com/office/drawing/2014/main" id="{C3DFC26E-BD28-EA41-8FBA-7CAB5DCF9E3E}"/>
              </a:ext>
            </a:extLst>
          </p:cNvPr>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77975" y="4929015"/>
            <a:ext cx="5789116" cy="142416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F795A-4153-6746-97F8-FAC35A064F71}"/>
              </a:ext>
            </a:extLst>
          </p:cNvPr>
          <p:cNvSpPr>
            <a:spLocks noGrp="1"/>
          </p:cNvSpPr>
          <p:nvPr>
            <p:ph type="title"/>
          </p:nvPr>
        </p:nvSpPr>
        <p:spPr/>
        <p:txBody>
          <a:bodyPr/>
          <a:lstStyle/>
          <a:p>
            <a:r>
              <a:rPr kumimoji="1" lang="zh-CN" altLang="en-US"/>
              <a:t>可能的</a:t>
            </a:r>
            <a:r>
              <a:rPr lang="en-US" altLang="zh-CN">
                <a:latin typeface="Times New Roman" panose="02020603050405020304" pitchFamily="18" charset="0"/>
                <a:sym typeface="Symbol" pitchFamily="2" charset="2"/>
              </a:rPr>
              <a:t></a:t>
            </a:r>
            <a:endParaRPr kumimoji="1" lang="zh-CN" altLang="en-US"/>
          </a:p>
        </p:txBody>
      </p:sp>
      <p:sp>
        <p:nvSpPr>
          <p:cNvPr id="3" name="内容占位符 2">
            <a:extLst>
              <a:ext uri="{FF2B5EF4-FFF2-40B4-BE49-F238E27FC236}">
                <a16:creationId xmlns:a16="http://schemas.microsoft.com/office/drawing/2014/main" id="{A271E897-531C-D740-B7D4-21DE8EFBE9DB}"/>
              </a:ext>
            </a:extLst>
          </p:cNvPr>
          <p:cNvSpPr>
            <a:spLocks noGrp="1"/>
          </p:cNvSpPr>
          <p:nvPr>
            <p:ph idx="1"/>
          </p:nvPr>
        </p:nvSpPr>
        <p:spPr/>
        <p:txBody>
          <a:bodyPr/>
          <a:lstStyle/>
          <a:p>
            <a:r>
              <a:rPr kumimoji="1" lang="zh-CN" altLang="en-US"/>
              <a:t>无限执行，</a:t>
            </a:r>
            <a:r>
              <a:rPr kumimoji="1" lang="en-US" altLang="zh-CN"/>
              <a:t>N</a:t>
            </a:r>
            <a:r>
              <a:rPr kumimoji="1" lang="zh-CN" altLang="en-US"/>
              <a:t>个进程：只要有一个 </a:t>
            </a:r>
            <a:r>
              <a:rPr kumimoji="1" lang="en-US" altLang="zh-CN"/>
              <a:t>T</a:t>
            </a:r>
            <a:r>
              <a:rPr kumimoji="1" lang="zh-CN" altLang="en-US"/>
              <a:t> 即可</a:t>
            </a:r>
          </a:p>
        </p:txBody>
      </p:sp>
      <p:sp>
        <p:nvSpPr>
          <p:cNvPr id="4" name="日期占位符 3">
            <a:extLst>
              <a:ext uri="{FF2B5EF4-FFF2-40B4-BE49-F238E27FC236}">
                <a16:creationId xmlns:a16="http://schemas.microsoft.com/office/drawing/2014/main" id="{1211EB07-DB25-9D4C-95B4-B2CAD922C8E6}"/>
              </a:ext>
            </a:extLst>
          </p:cNvPr>
          <p:cNvSpPr>
            <a:spLocks noGrp="1"/>
          </p:cNvSpPr>
          <p:nvPr>
            <p:ph type="dt" sz="half" idx="10"/>
          </p:nvPr>
        </p:nvSpPr>
        <p:spPr/>
        <p:txBody>
          <a:bodyPr/>
          <a:lstStyle/>
          <a:p>
            <a:pPr>
              <a:defRPr/>
            </a:pPr>
            <a:fld id="{92DC5F39-9276-7F4E-BF79-DCADB8A0B679}" type="datetime1">
              <a:rPr lang="zh-CN" altLang="en-US" smtClean="0"/>
              <a:t>2022/9/15</a:t>
            </a:fld>
            <a:endParaRPr lang="zh-CN" altLang="en-US"/>
          </a:p>
        </p:txBody>
      </p:sp>
      <p:sp>
        <p:nvSpPr>
          <p:cNvPr id="5" name="页脚占位符 4">
            <a:extLst>
              <a:ext uri="{FF2B5EF4-FFF2-40B4-BE49-F238E27FC236}">
                <a16:creationId xmlns:a16="http://schemas.microsoft.com/office/drawing/2014/main" id="{01419270-116B-1844-809C-55DA351ABB5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B471BFD5-918C-AF4A-A4F6-67AB2D776C41}"/>
              </a:ext>
            </a:extLst>
          </p:cNvPr>
          <p:cNvSpPr>
            <a:spLocks noGrp="1"/>
          </p:cNvSpPr>
          <p:nvPr>
            <p:ph type="sldNum" sz="quarter" idx="12"/>
          </p:nvPr>
        </p:nvSpPr>
        <p:spPr/>
        <p:txBody>
          <a:bodyPr/>
          <a:lstStyle/>
          <a:p>
            <a:pPr>
              <a:defRPr/>
            </a:pPr>
            <a:fld id="{5392737F-CB10-5A4E-975C-5930D278B01B}" type="slidenum">
              <a:rPr lang="zh-CN" altLang="en-US"/>
              <a:pPr>
                <a:defRPr/>
              </a:pPr>
              <a:t>80</a:t>
            </a:fld>
            <a:endParaRPr lang="zh-CN" altLang="en-US"/>
          </a:p>
        </p:txBody>
      </p:sp>
      <p:pic>
        <p:nvPicPr>
          <p:cNvPr id="7" name="图片 6">
            <a:extLst>
              <a:ext uri="{FF2B5EF4-FFF2-40B4-BE49-F238E27FC236}">
                <a16:creationId xmlns:a16="http://schemas.microsoft.com/office/drawing/2014/main" id="{B0FF3C0A-E953-AC4B-BBC0-37B0ED847C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87760"/>
            <a:ext cx="9144000" cy="2882479"/>
          </a:xfrm>
          <a:prstGeom prst="rect">
            <a:avLst/>
          </a:prstGeom>
        </p:spPr>
      </p:pic>
    </p:spTree>
    <p:extLst>
      <p:ext uri="{BB962C8B-B14F-4D97-AF65-F5344CB8AC3E}">
        <p14:creationId xmlns:p14="http://schemas.microsoft.com/office/powerpoint/2010/main" val="17002038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F795A-4153-6746-97F8-FAC35A064F71}"/>
              </a:ext>
            </a:extLst>
          </p:cNvPr>
          <p:cNvSpPr>
            <a:spLocks noGrp="1"/>
          </p:cNvSpPr>
          <p:nvPr>
            <p:ph type="title"/>
          </p:nvPr>
        </p:nvSpPr>
        <p:spPr/>
        <p:txBody>
          <a:bodyPr/>
          <a:lstStyle/>
          <a:p>
            <a:r>
              <a:rPr kumimoji="1" lang="zh-CN" altLang="en-US"/>
              <a:t>明确的</a:t>
            </a:r>
            <a:r>
              <a:rPr lang="en-US" altLang="zh-CN">
                <a:latin typeface="Times New Roman" panose="02020603050405020304" pitchFamily="18" charset="0"/>
                <a:sym typeface="Symbol" pitchFamily="2" charset="2"/>
              </a:rPr>
              <a:t></a:t>
            </a:r>
            <a:endParaRPr kumimoji="1" lang="zh-CN" altLang="en-US"/>
          </a:p>
        </p:txBody>
      </p:sp>
      <p:sp>
        <p:nvSpPr>
          <p:cNvPr id="3" name="内容占位符 2">
            <a:extLst>
              <a:ext uri="{FF2B5EF4-FFF2-40B4-BE49-F238E27FC236}">
                <a16:creationId xmlns:a16="http://schemas.microsoft.com/office/drawing/2014/main" id="{A271E897-531C-D740-B7D4-21DE8EFBE9DB}"/>
              </a:ext>
            </a:extLst>
          </p:cNvPr>
          <p:cNvSpPr>
            <a:spLocks noGrp="1"/>
          </p:cNvSpPr>
          <p:nvPr>
            <p:ph idx="1"/>
          </p:nvPr>
        </p:nvSpPr>
        <p:spPr/>
        <p:txBody>
          <a:bodyPr/>
          <a:lstStyle/>
          <a:p>
            <a:r>
              <a:rPr kumimoji="1" lang="zh-CN" altLang="en-US" dirty="0"/>
              <a:t>无限执行，</a:t>
            </a:r>
            <a:r>
              <a:rPr kumimoji="1" lang="en-US" altLang="zh-CN" dirty="0"/>
              <a:t>N</a:t>
            </a:r>
            <a:r>
              <a:rPr kumimoji="1" lang="zh-CN" altLang="en-US" dirty="0"/>
              <a:t>个进程：期望某一层全是</a:t>
            </a:r>
            <a:r>
              <a:rPr kumimoji="1" lang="en-US" altLang="zh-CN" dirty="0"/>
              <a:t>T</a:t>
            </a:r>
            <a:r>
              <a:rPr kumimoji="1" lang="zh-CN" altLang="en-US" dirty="0"/>
              <a:t>，所以只要有一条全是 </a:t>
            </a:r>
            <a:r>
              <a:rPr kumimoji="1" lang="en-US" altLang="zh-CN" dirty="0"/>
              <a:t>F</a:t>
            </a:r>
            <a:r>
              <a:rPr kumimoji="1" lang="zh-CN" altLang="en-US" dirty="0"/>
              <a:t> 即不满足</a:t>
            </a:r>
          </a:p>
        </p:txBody>
      </p:sp>
      <p:sp>
        <p:nvSpPr>
          <p:cNvPr id="4" name="日期占位符 3">
            <a:extLst>
              <a:ext uri="{FF2B5EF4-FFF2-40B4-BE49-F238E27FC236}">
                <a16:creationId xmlns:a16="http://schemas.microsoft.com/office/drawing/2014/main" id="{1211EB07-DB25-9D4C-95B4-B2CAD922C8E6}"/>
              </a:ext>
            </a:extLst>
          </p:cNvPr>
          <p:cNvSpPr>
            <a:spLocks noGrp="1"/>
          </p:cNvSpPr>
          <p:nvPr>
            <p:ph type="dt" sz="half" idx="10"/>
          </p:nvPr>
        </p:nvSpPr>
        <p:spPr/>
        <p:txBody>
          <a:bodyPr/>
          <a:lstStyle/>
          <a:p>
            <a:pPr>
              <a:defRPr/>
            </a:pPr>
            <a:fld id="{D4DEDCF5-4B36-274E-BCDB-FF498B1DA216}" type="datetime1">
              <a:rPr lang="zh-CN" altLang="en-US" smtClean="0"/>
              <a:t>2022/9/15</a:t>
            </a:fld>
            <a:endParaRPr lang="zh-CN" altLang="en-US"/>
          </a:p>
        </p:txBody>
      </p:sp>
      <p:sp>
        <p:nvSpPr>
          <p:cNvPr id="5" name="页脚占位符 4">
            <a:extLst>
              <a:ext uri="{FF2B5EF4-FFF2-40B4-BE49-F238E27FC236}">
                <a16:creationId xmlns:a16="http://schemas.microsoft.com/office/drawing/2014/main" id="{01419270-116B-1844-809C-55DA351ABB5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B471BFD5-918C-AF4A-A4F6-67AB2D776C41}"/>
              </a:ext>
            </a:extLst>
          </p:cNvPr>
          <p:cNvSpPr>
            <a:spLocks noGrp="1"/>
          </p:cNvSpPr>
          <p:nvPr>
            <p:ph type="sldNum" sz="quarter" idx="12"/>
          </p:nvPr>
        </p:nvSpPr>
        <p:spPr/>
        <p:txBody>
          <a:bodyPr/>
          <a:lstStyle/>
          <a:p>
            <a:pPr>
              <a:defRPr/>
            </a:pPr>
            <a:fld id="{5392737F-CB10-5A4E-975C-5930D278B01B}" type="slidenum">
              <a:rPr lang="zh-CN" altLang="en-US"/>
              <a:pPr>
                <a:defRPr/>
              </a:pPr>
              <a:t>81</a:t>
            </a:fld>
            <a:endParaRPr lang="zh-CN" altLang="en-US"/>
          </a:p>
        </p:txBody>
      </p:sp>
      <p:pic>
        <p:nvPicPr>
          <p:cNvPr id="8" name="图片 7">
            <a:extLst>
              <a:ext uri="{FF2B5EF4-FFF2-40B4-BE49-F238E27FC236}">
                <a16:creationId xmlns:a16="http://schemas.microsoft.com/office/drawing/2014/main" id="{6187A017-73CF-DA4F-ABFE-4A8B3B6679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60848"/>
            <a:ext cx="9144000" cy="2886302"/>
          </a:xfrm>
          <a:prstGeom prst="rect">
            <a:avLst/>
          </a:prstGeom>
        </p:spPr>
      </p:pic>
      <p:sp>
        <p:nvSpPr>
          <p:cNvPr id="9" name="文本框 8">
            <a:extLst>
              <a:ext uri="{FF2B5EF4-FFF2-40B4-BE49-F238E27FC236}">
                <a16:creationId xmlns:a16="http://schemas.microsoft.com/office/drawing/2014/main" id="{ABAE289B-0A06-534D-BD32-FD66BC80DBB3}"/>
              </a:ext>
            </a:extLst>
          </p:cNvPr>
          <p:cNvSpPr txBox="1"/>
          <p:nvPr/>
        </p:nvSpPr>
        <p:spPr>
          <a:xfrm>
            <a:off x="1674590" y="5069572"/>
            <a:ext cx="6840760" cy="950119"/>
          </a:xfrm>
          <a:prstGeom prst="roundRect">
            <a:avLst>
              <a:gd name="adj" fmla="val 5042"/>
            </a:avLst>
          </a:prstGeom>
          <a:solidFill>
            <a:schemeClr val="bg1">
              <a:lumMod val="95000"/>
            </a:schemeClr>
          </a:solidFill>
        </p:spPr>
        <p:txBody>
          <a:bodyPr wrap="square">
            <a:spAutoFit/>
          </a:bodyPr>
          <a:lstStyle/>
          <a:p>
            <a:r>
              <a:rPr kumimoji="1" lang="en-US" altLang="zh-CN" b="0" dirty="0">
                <a:latin typeface="+mn-lt"/>
              </a:rPr>
              <a:t>If we cannot find a path from the</a:t>
            </a:r>
            <a:r>
              <a:rPr kumimoji="1" lang="zh-CN" altLang="en-US" b="0" dirty="0">
                <a:latin typeface="+mn-lt"/>
              </a:rPr>
              <a:t> </a:t>
            </a:r>
            <a:r>
              <a:rPr kumimoji="1" lang="en-US" altLang="zh-CN" b="0" dirty="0">
                <a:latin typeface="+mn-lt"/>
              </a:rPr>
              <a:t>initial state to the final state without</a:t>
            </a:r>
            <a:r>
              <a:rPr kumimoji="1" lang="zh-CN" altLang="en-US" b="0" dirty="0">
                <a:latin typeface="+mn-lt"/>
              </a:rPr>
              <a:t> </a:t>
            </a:r>
            <a:r>
              <a:rPr kumimoji="1" lang="en-US" altLang="zh-CN" b="0" dirty="0">
                <a:latin typeface="+mn-lt"/>
              </a:rPr>
              <a:t>reaching a state for which a predicate</a:t>
            </a:r>
            <a:r>
              <a:rPr kumimoji="1" lang="zh-CN" altLang="en-US" b="0" dirty="0">
                <a:latin typeface="+mn-lt"/>
              </a:rPr>
              <a:t> </a:t>
            </a:r>
            <a:r>
              <a:rPr kumimoji="1" lang="en-US" altLang="zh-CN" b="0" dirty="0">
                <a:latin typeface="+mn-lt"/>
              </a:rPr>
              <a:t>is true then the predicate is definitely</a:t>
            </a:r>
            <a:r>
              <a:rPr kumimoji="1" lang="zh-CN" altLang="en-US" b="0" dirty="0">
                <a:latin typeface="+mn-lt"/>
              </a:rPr>
              <a:t> </a:t>
            </a:r>
            <a:r>
              <a:rPr kumimoji="1" lang="en-US" altLang="zh-CN" b="0" dirty="0">
                <a:latin typeface="+mn-lt"/>
              </a:rPr>
              <a:t>true during the execution</a:t>
            </a:r>
          </a:p>
        </p:txBody>
      </p:sp>
    </p:spTree>
    <p:extLst>
      <p:ext uri="{BB962C8B-B14F-4D97-AF65-F5344CB8AC3E}">
        <p14:creationId xmlns:p14="http://schemas.microsoft.com/office/powerpoint/2010/main" val="12793421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7" name="Group 99">
            <a:extLst>
              <a:ext uri="{FF2B5EF4-FFF2-40B4-BE49-F238E27FC236}">
                <a16:creationId xmlns:a16="http://schemas.microsoft.com/office/drawing/2014/main" id="{667BA403-4EBE-154B-B731-53DD1834D1C9}"/>
              </a:ext>
            </a:extLst>
          </p:cNvPr>
          <p:cNvGrpSpPr>
            <a:grpSpLocks noChangeAspect="1"/>
          </p:cNvGrpSpPr>
          <p:nvPr/>
        </p:nvGrpSpPr>
        <p:grpSpPr bwMode="auto">
          <a:xfrm>
            <a:off x="1187624" y="2142011"/>
            <a:ext cx="6101423" cy="2997839"/>
            <a:chOff x="435" y="1829"/>
            <a:chExt cx="4804" cy="2360"/>
          </a:xfrm>
        </p:grpSpPr>
        <p:sp>
          <p:nvSpPr>
            <p:cNvPr id="86021" name="Freeform 52">
              <a:extLst>
                <a:ext uri="{FF2B5EF4-FFF2-40B4-BE49-F238E27FC236}">
                  <a16:creationId xmlns:a16="http://schemas.microsoft.com/office/drawing/2014/main" id="{C701B98B-C6B9-C347-98BC-C178A0C2E8AC}"/>
                </a:ext>
              </a:extLst>
            </p:cNvPr>
            <p:cNvSpPr>
              <a:spLocks noChangeAspect="1"/>
            </p:cNvSpPr>
            <p:nvPr/>
          </p:nvSpPr>
          <p:spPr bwMode="auto">
            <a:xfrm>
              <a:off x="1662" y="2936"/>
              <a:ext cx="551" cy="590"/>
            </a:xfrm>
            <a:custGeom>
              <a:avLst/>
              <a:gdLst>
                <a:gd name="T0" fmla="*/ 0 w 687"/>
                <a:gd name="T1" fmla="*/ 1 h 840"/>
                <a:gd name="T2" fmla="*/ 3 w 687"/>
                <a:gd name="T3" fmla="*/ 0 h 840"/>
                <a:gd name="T4" fmla="*/ 6 w 687"/>
                <a:gd name="T5" fmla="*/ 1 h 840"/>
                <a:gd name="T6" fmla="*/ 3 w 687"/>
                <a:gd name="T7" fmla="*/ 1 h 840"/>
                <a:gd name="T8" fmla="*/ 0 w 687"/>
                <a:gd name="T9" fmla="*/ 1 h 8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7" h="840">
                  <a:moveTo>
                    <a:pt x="0" y="409"/>
                  </a:moveTo>
                  <a:lnTo>
                    <a:pt x="343" y="0"/>
                  </a:lnTo>
                  <a:lnTo>
                    <a:pt x="687" y="409"/>
                  </a:lnTo>
                  <a:lnTo>
                    <a:pt x="343" y="840"/>
                  </a:lnTo>
                  <a:lnTo>
                    <a:pt x="0" y="409"/>
                  </a:lnTo>
                  <a:close/>
                </a:path>
              </a:pathLst>
            </a:custGeom>
            <a:solidFill>
              <a:srgbClr val="FFFFFF"/>
            </a:solidFill>
            <a:ln w="30163">
              <a:solidFill>
                <a:srgbClr val="000000"/>
              </a:solidFill>
              <a:prstDash val="solid"/>
              <a:round/>
              <a:headEnd/>
              <a:tailEnd/>
            </a:ln>
          </p:spPr>
          <p:txBody>
            <a:bodyPr/>
            <a:lstStyle/>
            <a:p>
              <a:endParaRPr lang="zh-CN" altLang="en-US"/>
            </a:p>
          </p:txBody>
        </p:sp>
        <p:sp>
          <p:nvSpPr>
            <p:cNvPr id="86022" name="Line 65">
              <a:extLst>
                <a:ext uri="{FF2B5EF4-FFF2-40B4-BE49-F238E27FC236}">
                  <a16:creationId xmlns:a16="http://schemas.microsoft.com/office/drawing/2014/main" id="{1285F8EF-6468-3644-A631-255544E324B2}"/>
                </a:ext>
              </a:extLst>
            </p:cNvPr>
            <p:cNvSpPr>
              <a:spLocks noChangeAspect="1" noChangeShapeType="1"/>
            </p:cNvSpPr>
            <p:nvPr/>
          </p:nvSpPr>
          <p:spPr bwMode="auto">
            <a:xfrm flipV="1">
              <a:off x="2188" y="2074"/>
              <a:ext cx="344" cy="408"/>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23" name="Rectangle 67">
              <a:extLst>
                <a:ext uri="{FF2B5EF4-FFF2-40B4-BE49-F238E27FC236}">
                  <a16:creationId xmlns:a16="http://schemas.microsoft.com/office/drawing/2014/main" id="{20A0C44D-983B-F744-8A4E-E62D4DB771CF}"/>
                </a:ext>
              </a:extLst>
            </p:cNvPr>
            <p:cNvSpPr>
              <a:spLocks noChangeAspect="1" noChangeArrowheads="1"/>
            </p:cNvSpPr>
            <p:nvPr/>
          </p:nvSpPr>
          <p:spPr bwMode="auto">
            <a:xfrm>
              <a:off x="2132" y="3939"/>
              <a:ext cx="230" cy="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6024" name="Rectangle 68">
              <a:extLst>
                <a:ext uri="{FF2B5EF4-FFF2-40B4-BE49-F238E27FC236}">
                  <a16:creationId xmlns:a16="http://schemas.microsoft.com/office/drawing/2014/main" id="{D3BFC3B4-F803-D742-B1EC-48FED7EC101A}"/>
                </a:ext>
              </a:extLst>
            </p:cNvPr>
            <p:cNvSpPr>
              <a:spLocks noChangeAspect="1" noChangeArrowheads="1"/>
            </p:cNvSpPr>
            <p:nvPr/>
          </p:nvSpPr>
          <p:spPr bwMode="auto">
            <a:xfrm>
              <a:off x="2132" y="3939"/>
              <a:ext cx="4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800" b="0">
                  <a:solidFill>
                    <a:srgbClr val="000000"/>
                  </a:solidFill>
                  <a:latin typeface="Times New Roman" panose="02020603050405020304" pitchFamily="18" charset="0"/>
                </a:rPr>
                <a:t> </a:t>
              </a:r>
              <a:endParaRPr lang="en-US" altLang="zh-CN" sz="1800">
                <a:latin typeface="Times New Roman" panose="02020603050405020304" pitchFamily="18" charset="0"/>
              </a:endParaRPr>
            </a:p>
          </p:txBody>
        </p:sp>
        <p:sp>
          <p:nvSpPr>
            <p:cNvPr id="86025" name="Rectangle 69">
              <a:extLst>
                <a:ext uri="{FF2B5EF4-FFF2-40B4-BE49-F238E27FC236}">
                  <a16:creationId xmlns:a16="http://schemas.microsoft.com/office/drawing/2014/main" id="{96B03B36-2826-8A4A-B897-18E3CCE331FF}"/>
                </a:ext>
              </a:extLst>
            </p:cNvPr>
            <p:cNvSpPr>
              <a:spLocks noChangeAspect="1" noChangeArrowheads="1"/>
            </p:cNvSpPr>
            <p:nvPr/>
          </p:nvSpPr>
          <p:spPr bwMode="auto">
            <a:xfrm>
              <a:off x="2170" y="3939"/>
              <a:ext cx="4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800" b="0">
                  <a:solidFill>
                    <a:srgbClr val="000000"/>
                  </a:solidFill>
                  <a:latin typeface="Times New Roman" panose="02020603050405020304" pitchFamily="18" charset="0"/>
                </a:rPr>
                <a:t> </a:t>
              </a:r>
              <a:endParaRPr lang="en-US" altLang="zh-CN" sz="1800">
                <a:latin typeface="Times New Roman" panose="02020603050405020304" pitchFamily="18" charset="0"/>
              </a:endParaRPr>
            </a:p>
          </p:txBody>
        </p:sp>
        <p:sp>
          <p:nvSpPr>
            <p:cNvPr id="86026" name="Rectangle 70">
              <a:extLst>
                <a:ext uri="{FF2B5EF4-FFF2-40B4-BE49-F238E27FC236}">
                  <a16:creationId xmlns:a16="http://schemas.microsoft.com/office/drawing/2014/main" id="{911BCDBB-0284-9B4C-AC83-E7D9A6367A50}"/>
                </a:ext>
              </a:extLst>
            </p:cNvPr>
            <p:cNvSpPr>
              <a:spLocks noChangeAspect="1" noChangeArrowheads="1"/>
            </p:cNvSpPr>
            <p:nvPr/>
          </p:nvSpPr>
          <p:spPr bwMode="auto">
            <a:xfrm>
              <a:off x="2225" y="3955"/>
              <a:ext cx="8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800" b="0">
                  <a:solidFill>
                    <a:srgbClr val="000000"/>
                  </a:solidFill>
                  <a:latin typeface="Times New Roman" panose="02020603050405020304" pitchFamily="18" charset="0"/>
                </a:rPr>
                <a:t>?</a:t>
              </a:r>
              <a:endParaRPr lang="en-US" altLang="zh-CN" sz="1800">
                <a:latin typeface="Times New Roman" panose="02020603050405020304" pitchFamily="18" charset="0"/>
              </a:endParaRPr>
            </a:p>
          </p:txBody>
        </p:sp>
        <p:sp>
          <p:nvSpPr>
            <p:cNvPr id="86027" name="Rectangle 71">
              <a:extLst>
                <a:ext uri="{FF2B5EF4-FFF2-40B4-BE49-F238E27FC236}">
                  <a16:creationId xmlns:a16="http://schemas.microsoft.com/office/drawing/2014/main" id="{CABA97D1-CF27-464C-ADB4-E0E8CE9AAF7E}"/>
                </a:ext>
              </a:extLst>
            </p:cNvPr>
            <p:cNvSpPr>
              <a:spLocks noChangeAspect="1" noChangeArrowheads="1"/>
            </p:cNvSpPr>
            <p:nvPr/>
          </p:nvSpPr>
          <p:spPr bwMode="auto">
            <a:xfrm>
              <a:off x="2476" y="3531"/>
              <a:ext cx="249" cy="2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6028" name="Rectangle 72">
              <a:extLst>
                <a:ext uri="{FF2B5EF4-FFF2-40B4-BE49-F238E27FC236}">
                  <a16:creationId xmlns:a16="http://schemas.microsoft.com/office/drawing/2014/main" id="{1FBCBB16-6D25-F245-9852-27D7C6032980}"/>
                </a:ext>
              </a:extLst>
            </p:cNvPr>
            <p:cNvSpPr>
              <a:spLocks noChangeAspect="1" noChangeArrowheads="1"/>
            </p:cNvSpPr>
            <p:nvPr/>
          </p:nvSpPr>
          <p:spPr bwMode="auto">
            <a:xfrm>
              <a:off x="2475" y="3530"/>
              <a:ext cx="45"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800" b="0">
                  <a:solidFill>
                    <a:srgbClr val="000000"/>
                  </a:solidFill>
                  <a:latin typeface="Times New Roman" panose="02020603050405020304" pitchFamily="18" charset="0"/>
                </a:rPr>
                <a:t> </a:t>
              </a:r>
              <a:endParaRPr lang="en-US" altLang="zh-CN" sz="1800">
                <a:latin typeface="Times New Roman" panose="02020603050405020304" pitchFamily="18" charset="0"/>
              </a:endParaRPr>
            </a:p>
          </p:txBody>
        </p:sp>
        <p:sp>
          <p:nvSpPr>
            <p:cNvPr id="86029" name="Rectangle 73">
              <a:extLst>
                <a:ext uri="{FF2B5EF4-FFF2-40B4-BE49-F238E27FC236}">
                  <a16:creationId xmlns:a16="http://schemas.microsoft.com/office/drawing/2014/main" id="{7C243028-484F-764C-A1CF-42B8EEEB6EBF}"/>
                </a:ext>
              </a:extLst>
            </p:cNvPr>
            <p:cNvSpPr>
              <a:spLocks noChangeAspect="1" noChangeArrowheads="1"/>
            </p:cNvSpPr>
            <p:nvPr/>
          </p:nvSpPr>
          <p:spPr bwMode="auto">
            <a:xfrm>
              <a:off x="2534" y="3530"/>
              <a:ext cx="45"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800" b="0">
                  <a:solidFill>
                    <a:srgbClr val="000000"/>
                  </a:solidFill>
                  <a:latin typeface="Times New Roman" panose="02020603050405020304" pitchFamily="18" charset="0"/>
                </a:rPr>
                <a:t> </a:t>
              </a:r>
              <a:endParaRPr lang="en-US" altLang="zh-CN" sz="1800">
                <a:latin typeface="Times New Roman" panose="02020603050405020304" pitchFamily="18" charset="0"/>
              </a:endParaRPr>
            </a:p>
          </p:txBody>
        </p:sp>
        <p:sp>
          <p:nvSpPr>
            <p:cNvPr id="86030" name="Rectangle 74">
              <a:extLst>
                <a:ext uri="{FF2B5EF4-FFF2-40B4-BE49-F238E27FC236}">
                  <a16:creationId xmlns:a16="http://schemas.microsoft.com/office/drawing/2014/main" id="{23D5A582-3CB6-2B40-B1CF-565E3C08210A}"/>
                </a:ext>
              </a:extLst>
            </p:cNvPr>
            <p:cNvSpPr>
              <a:spLocks noChangeAspect="1" noChangeArrowheads="1"/>
            </p:cNvSpPr>
            <p:nvPr/>
          </p:nvSpPr>
          <p:spPr bwMode="auto">
            <a:xfrm>
              <a:off x="2572" y="3530"/>
              <a:ext cx="9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800" b="0">
                  <a:solidFill>
                    <a:srgbClr val="000000"/>
                  </a:solidFill>
                  <a:latin typeface="Times New Roman" panose="02020603050405020304" pitchFamily="18" charset="0"/>
                </a:rPr>
                <a:t>–</a:t>
              </a:r>
              <a:endParaRPr lang="en-US" altLang="zh-CN" sz="1800">
                <a:latin typeface="Times New Roman" panose="02020603050405020304" pitchFamily="18" charset="0"/>
              </a:endParaRPr>
            </a:p>
          </p:txBody>
        </p:sp>
        <p:sp>
          <p:nvSpPr>
            <p:cNvPr id="86031" name="Rectangle 75">
              <a:extLst>
                <a:ext uri="{FF2B5EF4-FFF2-40B4-BE49-F238E27FC236}">
                  <a16:creationId xmlns:a16="http://schemas.microsoft.com/office/drawing/2014/main" id="{CF0076A3-D2C9-1746-B3BD-1FBD14C8034B}"/>
                </a:ext>
              </a:extLst>
            </p:cNvPr>
            <p:cNvSpPr>
              <a:spLocks noChangeAspect="1" noChangeArrowheads="1"/>
            </p:cNvSpPr>
            <p:nvPr/>
          </p:nvSpPr>
          <p:spPr bwMode="auto">
            <a:xfrm>
              <a:off x="435" y="1829"/>
              <a:ext cx="49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zh-CN" altLang="en-US" sz="1800" b="0" dirty="0">
                  <a:solidFill>
                    <a:srgbClr val="000000"/>
                  </a:solidFill>
                  <a:latin typeface="Times New Roman" panose="02020603050405020304" pitchFamily="18" charset="0"/>
                </a:rPr>
                <a:t>层次 </a:t>
              </a:r>
              <a:r>
                <a:rPr lang="en-US" altLang="zh-CN" sz="1800" b="0" dirty="0">
                  <a:solidFill>
                    <a:srgbClr val="000000"/>
                  </a:solidFill>
                  <a:latin typeface="Times New Roman" panose="02020603050405020304" pitchFamily="18" charset="0"/>
                </a:rPr>
                <a:t>0</a:t>
              </a:r>
              <a:endParaRPr lang="en-US" altLang="zh-CN" sz="1800" dirty="0">
                <a:latin typeface="Times New Roman" panose="02020603050405020304" pitchFamily="18" charset="0"/>
              </a:endParaRPr>
            </a:p>
          </p:txBody>
        </p:sp>
        <p:sp>
          <p:nvSpPr>
            <p:cNvPr id="86032" name="Rectangle 76">
              <a:extLst>
                <a:ext uri="{FF2B5EF4-FFF2-40B4-BE49-F238E27FC236}">
                  <a16:creationId xmlns:a16="http://schemas.microsoft.com/office/drawing/2014/main" id="{1720A3B9-BB0F-F249-BE9B-CD71002B3D76}"/>
                </a:ext>
              </a:extLst>
            </p:cNvPr>
            <p:cNvSpPr>
              <a:spLocks noChangeAspect="1" noChangeArrowheads="1"/>
            </p:cNvSpPr>
            <p:nvPr/>
          </p:nvSpPr>
          <p:spPr bwMode="auto">
            <a:xfrm>
              <a:off x="839" y="2159"/>
              <a:ext cx="9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800" b="0" dirty="0">
                  <a:solidFill>
                    <a:srgbClr val="000000"/>
                  </a:solidFill>
                  <a:latin typeface="Times New Roman" panose="02020603050405020304" pitchFamily="18" charset="0"/>
                </a:rPr>
                <a:t>1</a:t>
              </a:r>
              <a:endParaRPr lang="en-US" altLang="zh-CN" sz="1800" dirty="0">
                <a:latin typeface="Times New Roman" panose="02020603050405020304" pitchFamily="18" charset="0"/>
              </a:endParaRPr>
            </a:p>
          </p:txBody>
        </p:sp>
        <p:sp>
          <p:nvSpPr>
            <p:cNvPr id="86033" name="Rectangle 77">
              <a:extLst>
                <a:ext uri="{FF2B5EF4-FFF2-40B4-BE49-F238E27FC236}">
                  <a16:creationId xmlns:a16="http://schemas.microsoft.com/office/drawing/2014/main" id="{B341B036-CB4E-3045-88DD-E52C20DCB5A0}"/>
                </a:ext>
              </a:extLst>
            </p:cNvPr>
            <p:cNvSpPr>
              <a:spLocks noChangeAspect="1" noChangeArrowheads="1"/>
            </p:cNvSpPr>
            <p:nvPr/>
          </p:nvSpPr>
          <p:spPr bwMode="auto">
            <a:xfrm>
              <a:off x="839" y="2614"/>
              <a:ext cx="9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800" b="0">
                  <a:solidFill>
                    <a:srgbClr val="000000"/>
                  </a:solidFill>
                  <a:latin typeface="Times New Roman" panose="02020603050405020304" pitchFamily="18" charset="0"/>
                </a:rPr>
                <a:t>2</a:t>
              </a:r>
              <a:endParaRPr lang="en-US" altLang="zh-CN" sz="1800">
                <a:latin typeface="Times New Roman" panose="02020603050405020304" pitchFamily="18" charset="0"/>
              </a:endParaRPr>
            </a:p>
          </p:txBody>
        </p:sp>
        <p:sp>
          <p:nvSpPr>
            <p:cNvPr id="86034" name="Rectangle 78">
              <a:extLst>
                <a:ext uri="{FF2B5EF4-FFF2-40B4-BE49-F238E27FC236}">
                  <a16:creationId xmlns:a16="http://schemas.microsoft.com/office/drawing/2014/main" id="{9EB2C462-4B19-5B40-89AA-11D063D5940E}"/>
                </a:ext>
              </a:extLst>
            </p:cNvPr>
            <p:cNvSpPr>
              <a:spLocks noChangeAspect="1" noChangeArrowheads="1"/>
            </p:cNvSpPr>
            <p:nvPr/>
          </p:nvSpPr>
          <p:spPr bwMode="auto">
            <a:xfrm>
              <a:off x="839" y="3022"/>
              <a:ext cx="9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800" b="0" dirty="0">
                  <a:solidFill>
                    <a:srgbClr val="000000"/>
                  </a:solidFill>
                  <a:latin typeface="Times New Roman" panose="02020603050405020304" pitchFamily="18" charset="0"/>
                </a:rPr>
                <a:t>3</a:t>
              </a:r>
              <a:endParaRPr lang="en-US" altLang="zh-CN" sz="1800" dirty="0">
                <a:latin typeface="Times New Roman" panose="02020603050405020304" pitchFamily="18" charset="0"/>
              </a:endParaRPr>
            </a:p>
          </p:txBody>
        </p:sp>
        <p:sp>
          <p:nvSpPr>
            <p:cNvPr id="86035" name="Rectangle 79">
              <a:extLst>
                <a:ext uri="{FF2B5EF4-FFF2-40B4-BE49-F238E27FC236}">
                  <a16:creationId xmlns:a16="http://schemas.microsoft.com/office/drawing/2014/main" id="{4483752F-3CC9-E14A-9A70-7BC728FEFC01}"/>
                </a:ext>
              </a:extLst>
            </p:cNvPr>
            <p:cNvSpPr>
              <a:spLocks noChangeAspect="1" noChangeArrowheads="1"/>
            </p:cNvSpPr>
            <p:nvPr/>
          </p:nvSpPr>
          <p:spPr bwMode="auto">
            <a:xfrm>
              <a:off x="825" y="3475"/>
              <a:ext cx="9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800" b="0" dirty="0">
                  <a:solidFill>
                    <a:srgbClr val="000000"/>
                  </a:solidFill>
                  <a:latin typeface="Times New Roman" panose="02020603050405020304" pitchFamily="18" charset="0"/>
                </a:rPr>
                <a:t>4</a:t>
              </a:r>
              <a:endParaRPr lang="en-US" altLang="zh-CN" sz="1800" dirty="0">
                <a:latin typeface="Times New Roman" panose="02020603050405020304" pitchFamily="18" charset="0"/>
              </a:endParaRPr>
            </a:p>
          </p:txBody>
        </p:sp>
        <p:sp>
          <p:nvSpPr>
            <p:cNvPr id="86036" name="Rectangle 80">
              <a:extLst>
                <a:ext uri="{FF2B5EF4-FFF2-40B4-BE49-F238E27FC236}">
                  <a16:creationId xmlns:a16="http://schemas.microsoft.com/office/drawing/2014/main" id="{7FF2A1B4-E016-1745-A839-43AC55FABABB}"/>
                </a:ext>
              </a:extLst>
            </p:cNvPr>
            <p:cNvSpPr>
              <a:spLocks noChangeAspect="1" noChangeArrowheads="1"/>
            </p:cNvSpPr>
            <p:nvPr/>
          </p:nvSpPr>
          <p:spPr bwMode="auto">
            <a:xfrm>
              <a:off x="817" y="3900"/>
              <a:ext cx="9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800" b="0">
                  <a:solidFill>
                    <a:srgbClr val="000000"/>
                  </a:solidFill>
                  <a:latin typeface="Times New Roman" panose="02020603050405020304" pitchFamily="18" charset="0"/>
                </a:rPr>
                <a:t>5</a:t>
              </a:r>
              <a:endParaRPr lang="en-US" altLang="zh-CN" sz="1800">
                <a:latin typeface="Times New Roman" panose="02020603050405020304" pitchFamily="18" charset="0"/>
              </a:endParaRPr>
            </a:p>
          </p:txBody>
        </p:sp>
        <p:sp>
          <p:nvSpPr>
            <p:cNvPr id="86037" name="Rectangle 83">
              <a:extLst>
                <a:ext uri="{FF2B5EF4-FFF2-40B4-BE49-F238E27FC236}">
                  <a16:creationId xmlns:a16="http://schemas.microsoft.com/office/drawing/2014/main" id="{6CBBC110-3E67-3B44-845C-B084B4962630}"/>
                </a:ext>
              </a:extLst>
            </p:cNvPr>
            <p:cNvSpPr>
              <a:spLocks noChangeAspect="1" noChangeArrowheads="1"/>
            </p:cNvSpPr>
            <p:nvPr/>
          </p:nvSpPr>
          <p:spPr bwMode="auto">
            <a:xfrm>
              <a:off x="2417" y="1937"/>
              <a:ext cx="249" cy="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6038" name="Rectangle 84">
              <a:extLst>
                <a:ext uri="{FF2B5EF4-FFF2-40B4-BE49-F238E27FC236}">
                  <a16:creationId xmlns:a16="http://schemas.microsoft.com/office/drawing/2014/main" id="{7EC69CC3-442C-174E-82B7-682D2A3B3D28}"/>
                </a:ext>
              </a:extLst>
            </p:cNvPr>
            <p:cNvSpPr>
              <a:spLocks noChangeAspect="1" noChangeArrowheads="1"/>
            </p:cNvSpPr>
            <p:nvPr/>
          </p:nvSpPr>
          <p:spPr bwMode="auto">
            <a:xfrm>
              <a:off x="2413" y="2024"/>
              <a:ext cx="10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800" b="0">
                  <a:solidFill>
                    <a:srgbClr val="000000"/>
                  </a:solidFill>
                  <a:latin typeface="Times New Roman" panose="02020603050405020304" pitchFamily="18" charset="0"/>
                </a:rPr>
                <a:t>F</a:t>
              </a:r>
              <a:endParaRPr lang="en-US" altLang="zh-CN" sz="1800">
                <a:latin typeface="Times New Roman" panose="02020603050405020304" pitchFamily="18" charset="0"/>
              </a:endParaRPr>
            </a:p>
          </p:txBody>
        </p:sp>
        <p:sp>
          <p:nvSpPr>
            <p:cNvPr id="86039" name="Rectangle 85">
              <a:extLst>
                <a:ext uri="{FF2B5EF4-FFF2-40B4-BE49-F238E27FC236}">
                  <a16:creationId xmlns:a16="http://schemas.microsoft.com/office/drawing/2014/main" id="{2A70CE21-3D3C-1A40-AE2C-C9CD0BD8CB6B}"/>
                </a:ext>
              </a:extLst>
            </p:cNvPr>
            <p:cNvSpPr>
              <a:spLocks noChangeAspect="1" noChangeArrowheads="1"/>
            </p:cNvSpPr>
            <p:nvPr/>
          </p:nvSpPr>
          <p:spPr bwMode="auto">
            <a:xfrm>
              <a:off x="2055" y="2369"/>
              <a:ext cx="286" cy="2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6040" name="Rectangle 86">
              <a:extLst>
                <a:ext uri="{FF2B5EF4-FFF2-40B4-BE49-F238E27FC236}">
                  <a16:creationId xmlns:a16="http://schemas.microsoft.com/office/drawing/2014/main" id="{C1394E99-7928-D145-9C30-0AE9D7EF8ED5}"/>
                </a:ext>
              </a:extLst>
            </p:cNvPr>
            <p:cNvSpPr>
              <a:spLocks noChangeAspect="1" noChangeArrowheads="1"/>
            </p:cNvSpPr>
            <p:nvPr/>
          </p:nvSpPr>
          <p:spPr bwMode="auto">
            <a:xfrm>
              <a:off x="2205" y="2341"/>
              <a:ext cx="10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800" b="0">
                  <a:solidFill>
                    <a:srgbClr val="000000"/>
                  </a:solidFill>
                  <a:latin typeface="Times New Roman" panose="02020603050405020304" pitchFamily="18" charset="0"/>
                </a:rPr>
                <a:t>F</a:t>
              </a:r>
              <a:endParaRPr lang="en-US" altLang="zh-CN" sz="1800">
                <a:latin typeface="Times New Roman" panose="02020603050405020304" pitchFamily="18" charset="0"/>
              </a:endParaRPr>
            </a:p>
          </p:txBody>
        </p:sp>
        <p:sp>
          <p:nvSpPr>
            <p:cNvPr id="86041" name="Rectangle 87">
              <a:extLst>
                <a:ext uri="{FF2B5EF4-FFF2-40B4-BE49-F238E27FC236}">
                  <a16:creationId xmlns:a16="http://schemas.microsoft.com/office/drawing/2014/main" id="{D18C7384-67C8-8C45-A959-0B025C2A226C}"/>
                </a:ext>
              </a:extLst>
            </p:cNvPr>
            <p:cNvSpPr>
              <a:spLocks noChangeAspect="1" noChangeArrowheads="1"/>
            </p:cNvSpPr>
            <p:nvPr/>
          </p:nvSpPr>
          <p:spPr bwMode="auto">
            <a:xfrm>
              <a:off x="1808" y="2691"/>
              <a:ext cx="267" cy="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6042" name="Rectangle 88">
              <a:extLst>
                <a:ext uri="{FF2B5EF4-FFF2-40B4-BE49-F238E27FC236}">
                  <a16:creationId xmlns:a16="http://schemas.microsoft.com/office/drawing/2014/main" id="{4729EFF0-4539-5D4E-BD86-876941E337E4}"/>
                </a:ext>
              </a:extLst>
            </p:cNvPr>
            <p:cNvSpPr>
              <a:spLocks noChangeAspect="1" noChangeArrowheads="1"/>
            </p:cNvSpPr>
            <p:nvPr/>
          </p:nvSpPr>
          <p:spPr bwMode="auto">
            <a:xfrm>
              <a:off x="1903" y="2736"/>
              <a:ext cx="10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800" b="0">
                  <a:solidFill>
                    <a:srgbClr val="000000"/>
                  </a:solidFill>
                  <a:latin typeface="Times New Roman" panose="02020603050405020304" pitchFamily="18" charset="0"/>
                </a:rPr>
                <a:t>F</a:t>
              </a:r>
              <a:endParaRPr lang="en-US" altLang="zh-CN" sz="1800">
                <a:latin typeface="Times New Roman" panose="02020603050405020304" pitchFamily="18" charset="0"/>
              </a:endParaRPr>
            </a:p>
          </p:txBody>
        </p:sp>
        <p:sp>
          <p:nvSpPr>
            <p:cNvPr id="86043" name="Rectangle 89">
              <a:extLst>
                <a:ext uri="{FF2B5EF4-FFF2-40B4-BE49-F238E27FC236}">
                  <a16:creationId xmlns:a16="http://schemas.microsoft.com/office/drawing/2014/main" id="{EE24A276-292B-DE46-89DE-D07F4A83868E}"/>
                </a:ext>
              </a:extLst>
            </p:cNvPr>
            <p:cNvSpPr>
              <a:spLocks noChangeAspect="1" noChangeArrowheads="1"/>
            </p:cNvSpPr>
            <p:nvPr/>
          </p:nvSpPr>
          <p:spPr bwMode="auto">
            <a:xfrm>
              <a:off x="1464" y="3077"/>
              <a:ext cx="229" cy="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6044" name="Rectangle 90">
              <a:extLst>
                <a:ext uri="{FF2B5EF4-FFF2-40B4-BE49-F238E27FC236}">
                  <a16:creationId xmlns:a16="http://schemas.microsoft.com/office/drawing/2014/main" id="{2FC79866-E34A-9640-AA48-B3D42E70CAB0}"/>
                </a:ext>
              </a:extLst>
            </p:cNvPr>
            <p:cNvSpPr>
              <a:spLocks noChangeAspect="1" noChangeArrowheads="1"/>
            </p:cNvSpPr>
            <p:nvPr/>
          </p:nvSpPr>
          <p:spPr bwMode="auto">
            <a:xfrm>
              <a:off x="1564" y="3127"/>
              <a:ext cx="10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800" b="0">
                  <a:solidFill>
                    <a:srgbClr val="000000"/>
                  </a:solidFill>
                  <a:latin typeface="Times New Roman" panose="02020603050405020304" pitchFamily="18" charset="0"/>
                </a:rPr>
                <a:t>F</a:t>
              </a:r>
              <a:endParaRPr lang="en-US" altLang="zh-CN" sz="1800">
                <a:latin typeface="Times New Roman" panose="02020603050405020304" pitchFamily="18" charset="0"/>
              </a:endParaRPr>
            </a:p>
          </p:txBody>
        </p:sp>
        <p:sp>
          <p:nvSpPr>
            <p:cNvPr id="86045" name="Rectangle 91">
              <a:extLst>
                <a:ext uri="{FF2B5EF4-FFF2-40B4-BE49-F238E27FC236}">
                  <a16:creationId xmlns:a16="http://schemas.microsoft.com/office/drawing/2014/main" id="{EB75A2C2-185B-7848-8D1B-046F51219B60}"/>
                </a:ext>
              </a:extLst>
            </p:cNvPr>
            <p:cNvSpPr>
              <a:spLocks noChangeAspect="1" noChangeArrowheads="1"/>
            </p:cNvSpPr>
            <p:nvPr/>
          </p:nvSpPr>
          <p:spPr bwMode="auto">
            <a:xfrm>
              <a:off x="2171" y="3122"/>
              <a:ext cx="229" cy="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6046" name="Rectangle 92">
              <a:extLst>
                <a:ext uri="{FF2B5EF4-FFF2-40B4-BE49-F238E27FC236}">
                  <a16:creationId xmlns:a16="http://schemas.microsoft.com/office/drawing/2014/main" id="{CD946D5F-A64E-E64E-83EB-180A1765525C}"/>
                </a:ext>
              </a:extLst>
            </p:cNvPr>
            <p:cNvSpPr>
              <a:spLocks noChangeAspect="1" noChangeArrowheads="1"/>
            </p:cNvSpPr>
            <p:nvPr/>
          </p:nvSpPr>
          <p:spPr bwMode="auto">
            <a:xfrm>
              <a:off x="2175" y="3142"/>
              <a:ext cx="11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800" b="0">
                  <a:solidFill>
                    <a:srgbClr val="000000"/>
                  </a:solidFill>
                  <a:latin typeface="Times New Roman" panose="02020603050405020304" pitchFamily="18" charset="0"/>
                </a:rPr>
                <a:t>T</a:t>
              </a:r>
              <a:endParaRPr lang="en-US" altLang="zh-CN" sz="1800">
                <a:latin typeface="Times New Roman" panose="02020603050405020304" pitchFamily="18" charset="0"/>
              </a:endParaRPr>
            </a:p>
          </p:txBody>
        </p:sp>
        <p:sp>
          <p:nvSpPr>
            <p:cNvPr id="86047" name="Rectangle 93">
              <a:extLst>
                <a:ext uri="{FF2B5EF4-FFF2-40B4-BE49-F238E27FC236}">
                  <a16:creationId xmlns:a16="http://schemas.microsoft.com/office/drawing/2014/main" id="{B25F6B9F-059C-414D-8524-9D03C3F6F695}"/>
                </a:ext>
              </a:extLst>
            </p:cNvPr>
            <p:cNvSpPr>
              <a:spLocks noChangeAspect="1" noChangeArrowheads="1"/>
            </p:cNvSpPr>
            <p:nvPr/>
          </p:nvSpPr>
          <p:spPr bwMode="auto">
            <a:xfrm>
              <a:off x="1808" y="3531"/>
              <a:ext cx="229" cy="2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endParaRPr lang="zh-CN" altLang="en-US" sz="1800">
                <a:latin typeface="Tahoma" panose="020B0604030504040204" pitchFamily="34" charset="0"/>
              </a:endParaRPr>
            </a:p>
          </p:txBody>
        </p:sp>
        <p:sp>
          <p:nvSpPr>
            <p:cNvPr id="86048" name="Rectangle 94">
              <a:extLst>
                <a:ext uri="{FF2B5EF4-FFF2-40B4-BE49-F238E27FC236}">
                  <a16:creationId xmlns:a16="http://schemas.microsoft.com/office/drawing/2014/main" id="{56651E4F-E047-2043-B90F-65CC272DADA7}"/>
                </a:ext>
              </a:extLst>
            </p:cNvPr>
            <p:cNvSpPr>
              <a:spLocks noChangeAspect="1" noChangeArrowheads="1"/>
            </p:cNvSpPr>
            <p:nvPr/>
          </p:nvSpPr>
          <p:spPr bwMode="auto">
            <a:xfrm>
              <a:off x="1892" y="3527"/>
              <a:ext cx="10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0"/>
                </a:spcBef>
                <a:buFontTx/>
                <a:buNone/>
              </a:pPr>
              <a:r>
                <a:rPr lang="en-US" altLang="zh-CN" sz="1800" b="0">
                  <a:solidFill>
                    <a:srgbClr val="000000"/>
                  </a:solidFill>
                  <a:latin typeface="Times New Roman" panose="02020603050405020304" pitchFamily="18" charset="0"/>
                </a:rPr>
                <a:t>F</a:t>
              </a:r>
              <a:endParaRPr lang="en-US" altLang="zh-CN" sz="1800">
                <a:latin typeface="Times New Roman" panose="02020603050405020304" pitchFamily="18" charset="0"/>
              </a:endParaRPr>
            </a:p>
          </p:txBody>
        </p:sp>
        <p:sp>
          <p:nvSpPr>
            <p:cNvPr id="86049" name="Text Box 95">
              <a:extLst>
                <a:ext uri="{FF2B5EF4-FFF2-40B4-BE49-F238E27FC236}">
                  <a16:creationId xmlns:a16="http://schemas.microsoft.com/office/drawing/2014/main" id="{10E6DCA5-0FB5-A849-97E8-D4CE8AC28FAB}"/>
                </a:ext>
              </a:extLst>
            </p:cNvPr>
            <p:cNvSpPr txBox="1">
              <a:spLocks noChangeAspect="1" noChangeArrowheads="1"/>
            </p:cNvSpPr>
            <p:nvPr/>
          </p:nvSpPr>
          <p:spPr bwMode="auto">
            <a:xfrm>
              <a:off x="2925" y="2659"/>
              <a:ext cx="2314" cy="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sz="1800">
                  <a:latin typeface="Times New Roman" panose="02020603050405020304" pitchFamily="18" charset="0"/>
                </a:rPr>
                <a:t>F= (</a:t>
              </a:r>
              <a:r>
                <a:rPr lang="en-US" altLang="zh-CN" sz="1800" b="0">
                  <a:latin typeface="Times New Roman" panose="02020603050405020304" pitchFamily="18" charset="0"/>
                  <a:sym typeface="Symbol" pitchFamily="2" charset="2"/>
                </a:rPr>
                <a:t>(s)=False); T=</a:t>
              </a:r>
              <a:r>
                <a:rPr lang="en-US" altLang="zh-CN" sz="1800">
                  <a:latin typeface="Times New Roman" panose="02020603050405020304" pitchFamily="18" charset="0"/>
                </a:rPr>
                <a:t>(</a:t>
              </a:r>
              <a:r>
                <a:rPr lang="en-US" altLang="zh-CN" sz="1800" b="0">
                  <a:latin typeface="Times New Roman" panose="02020603050405020304" pitchFamily="18" charset="0"/>
                  <a:sym typeface="Symbol" pitchFamily="2" charset="2"/>
                </a:rPr>
                <a:t>(s)=True)</a:t>
              </a:r>
            </a:p>
          </p:txBody>
        </p:sp>
        <p:sp>
          <p:nvSpPr>
            <p:cNvPr id="86050" name="Line 64">
              <a:extLst>
                <a:ext uri="{FF2B5EF4-FFF2-40B4-BE49-F238E27FC236}">
                  <a16:creationId xmlns:a16="http://schemas.microsoft.com/office/drawing/2014/main" id="{ED0211A7-3520-504F-934D-8A4398C775E0}"/>
                </a:ext>
              </a:extLst>
            </p:cNvPr>
            <p:cNvSpPr>
              <a:spLocks noChangeAspect="1" noChangeShapeType="1"/>
            </p:cNvSpPr>
            <p:nvPr/>
          </p:nvSpPr>
          <p:spPr bwMode="auto">
            <a:xfrm flipV="1">
              <a:off x="1970" y="2497"/>
              <a:ext cx="234" cy="242"/>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51" name="Line 96">
              <a:extLst>
                <a:ext uri="{FF2B5EF4-FFF2-40B4-BE49-F238E27FC236}">
                  <a16:creationId xmlns:a16="http://schemas.microsoft.com/office/drawing/2014/main" id="{6E3545BC-B77E-704A-A764-6FA23A1465FC}"/>
                </a:ext>
              </a:extLst>
            </p:cNvPr>
            <p:cNvSpPr>
              <a:spLocks noChangeAspect="1" noChangeShapeType="1"/>
            </p:cNvSpPr>
            <p:nvPr/>
          </p:nvSpPr>
          <p:spPr bwMode="auto">
            <a:xfrm flipH="1" flipV="1">
              <a:off x="2018" y="3748"/>
              <a:ext cx="182" cy="226"/>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52" name="Line 97">
              <a:extLst>
                <a:ext uri="{FF2B5EF4-FFF2-40B4-BE49-F238E27FC236}">
                  <a16:creationId xmlns:a16="http://schemas.microsoft.com/office/drawing/2014/main" id="{87B30C82-8682-1E42-A215-798FA177B1FD}"/>
                </a:ext>
              </a:extLst>
            </p:cNvPr>
            <p:cNvSpPr>
              <a:spLocks noChangeAspect="1" noChangeShapeType="1"/>
            </p:cNvSpPr>
            <p:nvPr/>
          </p:nvSpPr>
          <p:spPr bwMode="auto">
            <a:xfrm flipH="1" flipV="1">
              <a:off x="2336" y="3339"/>
              <a:ext cx="182" cy="226"/>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53" name="Line 98">
              <a:extLst>
                <a:ext uri="{FF2B5EF4-FFF2-40B4-BE49-F238E27FC236}">
                  <a16:creationId xmlns:a16="http://schemas.microsoft.com/office/drawing/2014/main" id="{1C0A3002-C16B-E144-974F-891BAC18626D}"/>
                </a:ext>
              </a:extLst>
            </p:cNvPr>
            <p:cNvSpPr>
              <a:spLocks noChangeAspect="1" noChangeShapeType="1"/>
            </p:cNvSpPr>
            <p:nvPr/>
          </p:nvSpPr>
          <p:spPr bwMode="auto">
            <a:xfrm flipV="1">
              <a:off x="2336" y="3702"/>
              <a:ext cx="234" cy="242"/>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6018" name="Rectangle 2">
            <a:extLst>
              <a:ext uri="{FF2B5EF4-FFF2-40B4-BE49-F238E27FC236}">
                <a16:creationId xmlns:a16="http://schemas.microsoft.com/office/drawing/2014/main" id="{D815B441-3B9A-C94D-88BA-BE29CD001D01}"/>
              </a:ext>
            </a:extLst>
          </p:cNvPr>
          <p:cNvSpPr>
            <a:spLocks noGrp="1" noChangeArrowheads="1"/>
          </p:cNvSpPr>
          <p:nvPr>
            <p:ph type="title"/>
          </p:nvPr>
        </p:nvSpPr>
        <p:spPr>
          <a:xfrm>
            <a:off x="628650" y="0"/>
            <a:ext cx="7588250" cy="928688"/>
          </a:xfrm>
        </p:spPr>
        <p:txBody>
          <a:bodyPr/>
          <a:lstStyle/>
          <a:p>
            <a:r>
              <a:rPr lang="zh-CN" altLang="en-US"/>
              <a:t>分布式调试</a:t>
            </a:r>
          </a:p>
        </p:txBody>
      </p:sp>
      <p:sp>
        <p:nvSpPr>
          <p:cNvPr id="86019" name="Rectangle 3">
            <a:extLst>
              <a:ext uri="{FF2B5EF4-FFF2-40B4-BE49-F238E27FC236}">
                <a16:creationId xmlns:a16="http://schemas.microsoft.com/office/drawing/2014/main" id="{6772986B-92EC-1846-94CE-C173C0A21D5B}"/>
              </a:ext>
            </a:extLst>
          </p:cNvPr>
          <p:cNvSpPr>
            <a:spLocks noGrp="1" noChangeArrowheads="1"/>
          </p:cNvSpPr>
          <p:nvPr>
            <p:ph idx="1"/>
          </p:nvPr>
        </p:nvSpPr>
        <p:spPr/>
        <p:txBody>
          <a:bodyPr/>
          <a:lstStyle/>
          <a:p>
            <a:r>
              <a:rPr lang="en-US" altLang="zh-CN" dirty="0">
                <a:sym typeface="Symbol" pitchFamily="2" charset="2"/>
              </a:rPr>
              <a:t></a:t>
            </a:r>
            <a:r>
              <a:rPr lang="zh-CN" altLang="en-US" dirty="0">
                <a:sym typeface="Symbol" pitchFamily="2" charset="2"/>
              </a:rPr>
              <a:t>值判定示例</a:t>
            </a:r>
            <a:endParaRPr lang="zh-CN" altLang="en-US" dirty="0"/>
          </a:p>
          <a:p>
            <a:pPr lvl="1"/>
            <a:r>
              <a:rPr lang="zh-CN" altLang="en-US" dirty="0"/>
              <a:t>  </a:t>
            </a:r>
            <a:endParaRPr lang="zh-CN" altLang="en-US" dirty="0">
              <a:sym typeface="Symbol" pitchFamily="2" charset="2"/>
            </a:endParaRPr>
          </a:p>
        </p:txBody>
      </p:sp>
      <p:sp>
        <p:nvSpPr>
          <p:cNvPr id="86020" name="Text Box 100">
            <a:extLst>
              <a:ext uri="{FF2B5EF4-FFF2-40B4-BE49-F238E27FC236}">
                <a16:creationId xmlns:a16="http://schemas.microsoft.com/office/drawing/2014/main" id="{0AF0AD9C-7929-404B-AF68-EF959E12698C}"/>
              </a:ext>
            </a:extLst>
          </p:cNvPr>
          <p:cNvSpPr txBox="1">
            <a:spLocks noChangeArrowheads="1"/>
          </p:cNvSpPr>
          <p:nvPr/>
        </p:nvSpPr>
        <p:spPr bwMode="auto">
          <a:xfrm>
            <a:off x="3850963" y="4577967"/>
            <a:ext cx="519777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0000"/>
              </a:lnSpc>
              <a:spcBef>
                <a:spcPts val="1000"/>
              </a:spcBef>
              <a:buFont typeface="Arial" panose="020B0604020202020204" pitchFamily="34" charset="0"/>
              <a:buChar char="•"/>
              <a:defRPr sz="2400">
                <a:solidFill>
                  <a:schemeClr val="tx1"/>
                </a:solidFill>
                <a:latin typeface="Century Schoolbook" panose="02040604050505020304" pitchFamily="18" charset="0"/>
                <a:ea typeface="宋体" panose="02010600030101010101" pitchFamily="2" charset="-122"/>
              </a:defRPr>
            </a:lvl1pPr>
            <a:lvl2pPr marL="742950" indent="-285750">
              <a:lnSpc>
                <a:spcPct val="110000"/>
              </a:lnSpc>
              <a:spcBef>
                <a:spcPts val="500"/>
              </a:spcBef>
              <a:buFont typeface="Arial" panose="020B0604020202020204" pitchFamily="34" charset="0"/>
              <a:buChar char="•"/>
              <a:defRPr sz="2000">
                <a:solidFill>
                  <a:schemeClr val="tx1"/>
                </a:solidFill>
                <a:latin typeface="Century Schoolbook" panose="02040604050505020304" pitchFamily="18" charset="0"/>
                <a:ea typeface="宋体" panose="02010600030101010101" pitchFamily="2" charset="-122"/>
              </a:defRPr>
            </a:lvl2pPr>
            <a:lvl3pPr marL="1143000" indent="-228600">
              <a:lnSpc>
                <a:spcPct val="110000"/>
              </a:lnSpc>
              <a:spcBef>
                <a:spcPts val="500"/>
              </a:spcBef>
              <a:buFont typeface="Arial" panose="020B0604020202020204" pitchFamily="34" charset="0"/>
              <a:buChar char="•"/>
              <a:defRPr>
                <a:solidFill>
                  <a:schemeClr val="tx1"/>
                </a:solidFill>
                <a:latin typeface="Century Schoolbook" panose="02040604050505020304" pitchFamily="18" charset="0"/>
                <a:ea typeface="宋体" panose="02010600030101010101" pitchFamily="2" charset="-122"/>
              </a:defRPr>
            </a:lvl3pPr>
            <a:lvl4pPr marL="16002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4pPr>
            <a:lvl5pPr marL="2057400" indent="-228600">
              <a:lnSpc>
                <a:spcPct val="110000"/>
              </a:lnSpc>
              <a:spcBef>
                <a:spcPts val="500"/>
              </a:spcBef>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5pPr>
            <a:lvl6pPr marL="25146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6pPr>
            <a:lvl7pPr marL="29718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7pPr>
            <a:lvl8pPr marL="34290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8pPr>
            <a:lvl9pPr marL="3886200" indent="-228600" eaLnBrk="0" fontAlgn="base" hangingPunct="0">
              <a:lnSpc>
                <a:spcPct val="110000"/>
              </a:lnSpc>
              <a:spcBef>
                <a:spcPts val="500"/>
              </a:spcBef>
              <a:spcAft>
                <a:spcPct val="0"/>
              </a:spcAft>
              <a:buFont typeface="Arial" panose="020B0604020202020204" pitchFamily="34" charset="0"/>
              <a:buChar char="•"/>
              <a:defRPr sz="1600">
                <a:solidFill>
                  <a:schemeClr val="tx1"/>
                </a:solidFill>
                <a:latin typeface="Century Schoolbook" panose="02040604050505020304" pitchFamily="18" charset="0"/>
                <a:ea typeface="宋体" panose="02010600030101010101" pitchFamily="2" charset="-122"/>
              </a:defRPr>
            </a:lvl9pPr>
          </a:lstStyle>
          <a:p>
            <a:pPr eaLnBrk="1" hangingPunct="1">
              <a:lnSpc>
                <a:spcPct val="100000"/>
              </a:lnSpc>
              <a:spcBef>
                <a:spcPct val="50000"/>
              </a:spcBef>
              <a:buFontTx/>
              <a:buNone/>
            </a:pPr>
            <a:r>
              <a:rPr lang="en-US" altLang="zh-CN" b="0" dirty="0">
                <a:solidFill>
                  <a:schemeClr val="folHlink"/>
                </a:solidFill>
                <a:latin typeface="+mn-lt"/>
                <a:ea typeface="+mn-ea"/>
                <a:sym typeface="Symbol" pitchFamily="2" charset="2"/>
              </a:rPr>
              <a:t></a:t>
            </a:r>
            <a:r>
              <a:rPr lang="zh-CN" altLang="en-US" b="0" dirty="0">
                <a:solidFill>
                  <a:schemeClr val="folHlink"/>
                </a:solidFill>
                <a:latin typeface="+mn-lt"/>
                <a:ea typeface="+mn-ea"/>
                <a:sym typeface="Symbol" pitchFamily="2" charset="2"/>
              </a:rPr>
              <a:t>在第５层的状态为</a:t>
            </a:r>
            <a:r>
              <a:rPr lang="en-US" altLang="zh-CN" b="0" dirty="0">
                <a:solidFill>
                  <a:schemeClr val="folHlink"/>
                </a:solidFill>
                <a:latin typeface="+mn-lt"/>
                <a:ea typeface="+mn-ea"/>
                <a:sym typeface="Symbol" pitchFamily="2" charset="2"/>
              </a:rPr>
              <a:t>True</a:t>
            </a:r>
            <a:r>
              <a:rPr lang="en-US" altLang="zh-CN" b="0" dirty="0">
                <a:solidFill>
                  <a:schemeClr val="folHlink"/>
                </a:solidFill>
                <a:latin typeface="+mn-lt"/>
                <a:ea typeface="+mn-ea"/>
                <a:sym typeface="Wingdings" pitchFamily="2" charset="2"/>
              </a:rPr>
              <a:t></a:t>
            </a:r>
            <a:r>
              <a:rPr lang="zh-CN" altLang="en-US" b="0" dirty="0">
                <a:solidFill>
                  <a:schemeClr val="folHlink"/>
                </a:solidFill>
                <a:latin typeface="+mn-lt"/>
                <a:ea typeface="+mn-ea"/>
                <a:sym typeface="Symbol" pitchFamily="2" charset="2"/>
              </a:rPr>
              <a:t>明确的</a:t>
            </a:r>
          </a:p>
          <a:p>
            <a:pPr eaLnBrk="1" hangingPunct="1">
              <a:lnSpc>
                <a:spcPct val="100000"/>
              </a:lnSpc>
              <a:spcBef>
                <a:spcPct val="50000"/>
              </a:spcBef>
              <a:buFontTx/>
              <a:buNone/>
            </a:pPr>
            <a:r>
              <a:rPr lang="zh-CN" altLang="en-US" b="0" dirty="0">
                <a:solidFill>
                  <a:schemeClr val="folHlink"/>
                </a:solidFill>
                <a:latin typeface="+mn-lt"/>
                <a:ea typeface="+mn-ea"/>
                <a:sym typeface="Symbol" pitchFamily="2" charset="2"/>
              </a:rPr>
              <a:t>在第５层的状态为</a:t>
            </a:r>
            <a:r>
              <a:rPr lang="en-US" altLang="zh-CN" b="0" dirty="0">
                <a:solidFill>
                  <a:schemeClr val="folHlink"/>
                </a:solidFill>
                <a:latin typeface="+mn-lt"/>
                <a:ea typeface="+mn-ea"/>
                <a:sym typeface="Symbol" pitchFamily="2" charset="2"/>
              </a:rPr>
              <a:t>False</a:t>
            </a:r>
            <a:r>
              <a:rPr lang="en-US" altLang="zh-CN" b="0" dirty="0">
                <a:solidFill>
                  <a:schemeClr val="folHlink"/>
                </a:solidFill>
                <a:latin typeface="+mn-lt"/>
                <a:ea typeface="+mn-ea"/>
                <a:sym typeface="Wingdings" pitchFamily="2" charset="2"/>
              </a:rPr>
              <a:t></a:t>
            </a:r>
            <a:r>
              <a:rPr lang="zh-CN" altLang="en-US" b="0" dirty="0">
                <a:solidFill>
                  <a:schemeClr val="folHlink"/>
                </a:solidFill>
                <a:latin typeface="+mn-lt"/>
                <a:ea typeface="+mn-ea"/>
                <a:sym typeface="Symbol" pitchFamily="2" charset="2"/>
              </a:rPr>
              <a:t>可能的</a:t>
            </a:r>
          </a:p>
        </p:txBody>
      </p:sp>
      <p:sp>
        <p:nvSpPr>
          <p:cNvPr id="2" name="日期占位符 1">
            <a:extLst>
              <a:ext uri="{FF2B5EF4-FFF2-40B4-BE49-F238E27FC236}">
                <a16:creationId xmlns:a16="http://schemas.microsoft.com/office/drawing/2014/main" id="{A00070EA-692F-4843-8CCA-E84332901D0F}"/>
              </a:ext>
            </a:extLst>
          </p:cNvPr>
          <p:cNvSpPr>
            <a:spLocks noGrp="1"/>
          </p:cNvSpPr>
          <p:nvPr>
            <p:ph type="dt" sz="half" idx="10"/>
          </p:nvPr>
        </p:nvSpPr>
        <p:spPr/>
        <p:txBody>
          <a:bodyPr/>
          <a:lstStyle/>
          <a:p>
            <a:pPr>
              <a:defRPr/>
            </a:pPr>
            <a:fld id="{959FED35-B780-524A-AED8-C6CD9E3827D1}" type="datetime1">
              <a:rPr lang="zh-CN" altLang="en-US" smtClean="0"/>
              <a:t>2022/9/15</a:t>
            </a:fld>
            <a:endParaRPr lang="zh-CN" altLang="en-US"/>
          </a:p>
        </p:txBody>
      </p:sp>
      <p:sp>
        <p:nvSpPr>
          <p:cNvPr id="3" name="页脚占位符 2">
            <a:extLst>
              <a:ext uri="{FF2B5EF4-FFF2-40B4-BE49-F238E27FC236}">
                <a16:creationId xmlns:a16="http://schemas.microsoft.com/office/drawing/2014/main" id="{F24C580C-BB2F-D74C-A1C4-F1962C57602A}"/>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9BB6172A-7784-F444-8AFE-D8B11262A47B}"/>
              </a:ext>
            </a:extLst>
          </p:cNvPr>
          <p:cNvSpPr>
            <a:spLocks noGrp="1"/>
          </p:cNvSpPr>
          <p:nvPr>
            <p:ph type="sldNum" sz="quarter" idx="12"/>
          </p:nvPr>
        </p:nvSpPr>
        <p:spPr/>
        <p:txBody>
          <a:bodyPr/>
          <a:lstStyle/>
          <a:p>
            <a:pPr>
              <a:defRPr/>
            </a:pPr>
            <a:fld id="{5392737F-CB10-5A4E-975C-5930D278B01B}" type="slidenum">
              <a:rPr lang="zh-CN" altLang="en-US" smtClean="0"/>
              <a:pPr>
                <a:defRPr/>
              </a:pPr>
              <a:t>82</a:t>
            </a:fld>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CE11BC-97A7-9F48-9B39-1CCF01F1936D}"/>
              </a:ext>
            </a:extLst>
          </p:cNvPr>
          <p:cNvSpPr>
            <a:spLocks noGrp="1"/>
          </p:cNvSpPr>
          <p:nvPr>
            <p:ph type="title"/>
          </p:nvPr>
        </p:nvSpPr>
        <p:spPr/>
        <p:txBody>
          <a:bodyPr/>
          <a:lstStyle/>
          <a:p>
            <a:r>
              <a:rPr kumimoji="1" lang="zh-CN" altLang="en-US" dirty="0"/>
              <a:t>练习</a:t>
            </a:r>
          </a:p>
        </p:txBody>
      </p:sp>
      <p:sp>
        <p:nvSpPr>
          <p:cNvPr id="3" name="内容占位符 2">
            <a:extLst>
              <a:ext uri="{FF2B5EF4-FFF2-40B4-BE49-F238E27FC236}">
                <a16:creationId xmlns:a16="http://schemas.microsoft.com/office/drawing/2014/main" id="{C2153340-17F3-664B-9B5F-A8FC134D1BCA}"/>
              </a:ext>
            </a:extLst>
          </p:cNvPr>
          <p:cNvSpPr>
            <a:spLocks noGrp="1"/>
          </p:cNvSpPr>
          <p:nvPr>
            <p:ph idx="1"/>
          </p:nvPr>
        </p:nvSpPr>
        <p:spPr/>
        <p:txBody>
          <a:bodyPr/>
          <a:lstStyle/>
          <a:p>
            <a:r>
              <a:rPr lang="en-US" altLang="zh-CN" dirty="0">
                <a:sym typeface="Symbol" pitchFamily="2" charset="2"/>
              </a:rPr>
              <a:t></a:t>
            </a:r>
            <a:r>
              <a:rPr kumimoji="1" lang="en-US" altLang="zh-CN" dirty="0"/>
              <a:t>(</a:t>
            </a:r>
            <a:r>
              <a:rPr kumimoji="1" lang="en-US" altLang="zh-CN" dirty="0" err="1"/>
              <a:t>a+b</a:t>
            </a:r>
            <a:r>
              <a:rPr kumimoji="1" lang="en-US" altLang="zh-CN" dirty="0"/>
              <a:t>=10)</a:t>
            </a:r>
            <a:r>
              <a:rPr kumimoji="1" lang="zh-CN" altLang="en-US" dirty="0"/>
              <a:t> </a:t>
            </a:r>
            <a:r>
              <a:rPr kumimoji="1" lang="en-US" altLang="zh-CN" dirty="0"/>
              <a:t>is</a:t>
            </a:r>
            <a:r>
              <a:rPr kumimoji="1" lang="zh-CN" altLang="en-US" dirty="0"/>
              <a:t> </a:t>
            </a:r>
            <a:r>
              <a:rPr kumimoji="1" lang="en-US" altLang="zh-CN" dirty="0"/>
              <a:t>?</a:t>
            </a:r>
            <a:r>
              <a:rPr kumimoji="1" lang="zh-CN" altLang="en-US" dirty="0"/>
              <a:t> </a:t>
            </a:r>
            <a:r>
              <a:rPr kumimoji="1" lang="en-US" altLang="zh-CN" dirty="0">
                <a:solidFill>
                  <a:schemeClr val="bg1">
                    <a:lumMod val="95000"/>
                  </a:schemeClr>
                </a:solidFill>
              </a:rPr>
              <a:t>Definitely</a:t>
            </a:r>
          </a:p>
          <a:p>
            <a:r>
              <a:rPr lang="en-US" altLang="zh-CN" dirty="0">
                <a:sym typeface="Symbol" pitchFamily="2" charset="2"/>
              </a:rPr>
              <a:t></a:t>
            </a:r>
            <a:r>
              <a:rPr kumimoji="1" lang="en-US" altLang="zh-CN" dirty="0"/>
              <a:t>(</a:t>
            </a:r>
            <a:r>
              <a:rPr kumimoji="1" lang="en-US" altLang="zh-CN" dirty="0" err="1"/>
              <a:t>a+b</a:t>
            </a:r>
            <a:r>
              <a:rPr kumimoji="1" lang="en-US" altLang="zh-CN" dirty="0"/>
              <a:t>=5)</a:t>
            </a:r>
            <a:r>
              <a:rPr kumimoji="1" lang="zh-CN" altLang="en-US" dirty="0"/>
              <a:t> </a:t>
            </a:r>
            <a:r>
              <a:rPr kumimoji="1" lang="en-US" altLang="zh-CN" dirty="0"/>
              <a:t>is</a:t>
            </a:r>
            <a:r>
              <a:rPr kumimoji="1" lang="zh-CN" altLang="en-US" dirty="0"/>
              <a:t> </a:t>
            </a:r>
            <a:r>
              <a:rPr kumimoji="1" lang="en-US" altLang="zh-CN" dirty="0"/>
              <a:t>?</a:t>
            </a:r>
            <a:r>
              <a:rPr kumimoji="1" lang="zh-CN" altLang="en-US" dirty="0"/>
              <a:t> </a:t>
            </a:r>
            <a:r>
              <a:rPr kumimoji="1" lang="en-US" altLang="zh-CN" dirty="0">
                <a:solidFill>
                  <a:schemeClr val="bg1">
                    <a:lumMod val="95000"/>
                  </a:schemeClr>
                </a:solidFill>
              </a:rPr>
              <a:t>Possibly</a:t>
            </a:r>
          </a:p>
          <a:p>
            <a:endParaRPr kumimoji="1" lang="zh-CN" altLang="en-US" dirty="0"/>
          </a:p>
        </p:txBody>
      </p:sp>
      <p:sp>
        <p:nvSpPr>
          <p:cNvPr id="4" name="日期占位符 3">
            <a:extLst>
              <a:ext uri="{FF2B5EF4-FFF2-40B4-BE49-F238E27FC236}">
                <a16:creationId xmlns:a16="http://schemas.microsoft.com/office/drawing/2014/main" id="{E8CAE70E-4722-AA40-9420-81D1910554F8}"/>
              </a:ext>
            </a:extLst>
          </p:cNvPr>
          <p:cNvSpPr>
            <a:spLocks noGrp="1"/>
          </p:cNvSpPr>
          <p:nvPr>
            <p:ph type="dt" sz="half" idx="10"/>
          </p:nvPr>
        </p:nvSpPr>
        <p:spPr/>
        <p:txBody>
          <a:bodyPr/>
          <a:lstStyle/>
          <a:p>
            <a:pPr>
              <a:defRPr/>
            </a:pPr>
            <a:fld id="{1D324FD3-BD61-7241-85F6-BADD37EDEEEC}" type="datetime1">
              <a:rPr lang="zh-CN" altLang="en-US" smtClean="0"/>
              <a:t>2022/9/15</a:t>
            </a:fld>
            <a:endParaRPr lang="zh-CN" altLang="en-US"/>
          </a:p>
        </p:txBody>
      </p:sp>
      <p:sp>
        <p:nvSpPr>
          <p:cNvPr id="5" name="页脚占位符 4">
            <a:extLst>
              <a:ext uri="{FF2B5EF4-FFF2-40B4-BE49-F238E27FC236}">
                <a16:creationId xmlns:a16="http://schemas.microsoft.com/office/drawing/2014/main" id="{EC22C813-57D3-014F-80A9-71B27CFE4954}"/>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6" name="灯片编号占位符 5">
            <a:extLst>
              <a:ext uri="{FF2B5EF4-FFF2-40B4-BE49-F238E27FC236}">
                <a16:creationId xmlns:a16="http://schemas.microsoft.com/office/drawing/2014/main" id="{AA1ECB38-9199-D745-84CC-D62127A53DF8}"/>
              </a:ext>
            </a:extLst>
          </p:cNvPr>
          <p:cNvSpPr>
            <a:spLocks noGrp="1"/>
          </p:cNvSpPr>
          <p:nvPr>
            <p:ph type="sldNum" sz="quarter" idx="12"/>
          </p:nvPr>
        </p:nvSpPr>
        <p:spPr/>
        <p:txBody>
          <a:bodyPr/>
          <a:lstStyle/>
          <a:p>
            <a:pPr>
              <a:defRPr/>
            </a:pPr>
            <a:fld id="{5392737F-CB10-5A4E-975C-5930D278B01B}" type="slidenum">
              <a:rPr lang="zh-CN" altLang="en-US" smtClean="0"/>
              <a:pPr>
                <a:defRPr/>
              </a:pPr>
              <a:t>83</a:t>
            </a:fld>
            <a:endParaRPr lang="zh-CN" altLang="en-US"/>
          </a:p>
        </p:txBody>
      </p:sp>
      <p:pic>
        <p:nvPicPr>
          <p:cNvPr id="8" name="图片 7">
            <a:extLst>
              <a:ext uri="{FF2B5EF4-FFF2-40B4-BE49-F238E27FC236}">
                <a16:creationId xmlns:a16="http://schemas.microsoft.com/office/drawing/2014/main" id="{DB57F7A1-F1FF-BA43-8153-40CFF94DE0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8861" y="3026297"/>
            <a:ext cx="4476877" cy="2160240"/>
          </a:xfrm>
          <a:prstGeom prst="rect">
            <a:avLst/>
          </a:prstGeom>
        </p:spPr>
      </p:pic>
      <p:pic>
        <p:nvPicPr>
          <p:cNvPr id="9" name="图片 8">
            <a:extLst>
              <a:ext uri="{FF2B5EF4-FFF2-40B4-BE49-F238E27FC236}">
                <a16:creationId xmlns:a16="http://schemas.microsoft.com/office/drawing/2014/main" id="{C1DA6E85-826F-F144-ABAB-1A1F2BE36C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44428" y="1222499"/>
            <a:ext cx="3038542" cy="4836863"/>
          </a:xfrm>
          <a:prstGeom prst="rect">
            <a:avLst/>
          </a:prstGeom>
        </p:spPr>
      </p:pic>
    </p:spTree>
    <p:extLst>
      <p:ext uri="{BB962C8B-B14F-4D97-AF65-F5344CB8AC3E}">
        <p14:creationId xmlns:p14="http://schemas.microsoft.com/office/powerpoint/2010/main" val="6514002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8D43FBDE-15DF-8F4C-BB07-AC05960C128C}"/>
              </a:ext>
            </a:extLst>
          </p:cNvPr>
          <p:cNvSpPr>
            <a:spLocks noGrp="1" noChangeArrowheads="1"/>
          </p:cNvSpPr>
          <p:nvPr>
            <p:ph type="title"/>
          </p:nvPr>
        </p:nvSpPr>
        <p:spPr>
          <a:xfrm>
            <a:off x="628650" y="0"/>
            <a:ext cx="7588250" cy="928688"/>
          </a:xfrm>
        </p:spPr>
        <p:txBody>
          <a:bodyPr/>
          <a:lstStyle/>
          <a:p>
            <a:r>
              <a:rPr lang="zh-CN" altLang="en-US"/>
              <a:t>分布式调试</a:t>
            </a:r>
          </a:p>
        </p:txBody>
      </p:sp>
      <p:sp>
        <p:nvSpPr>
          <p:cNvPr id="87042" name="Rectangle 3">
            <a:extLst>
              <a:ext uri="{FF2B5EF4-FFF2-40B4-BE49-F238E27FC236}">
                <a16:creationId xmlns:a16="http://schemas.microsoft.com/office/drawing/2014/main" id="{2C131877-A596-B641-BA34-498AA69CDDA3}"/>
              </a:ext>
            </a:extLst>
          </p:cNvPr>
          <p:cNvSpPr>
            <a:spLocks noGrp="1" noChangeArrowheads="1"/>
          </p:cNvSpPr>
          <p:nvPr>
            <p:ph idx="1"/>
          </p:nvPr>
        </p:nvSpPr>
        <p:spPr/>
        <p:txBody>
          <a:bodyPr/>
          <a:lstStyle/>
          <a:p>
            <a:r>
              <a:rPr lang="zh-CN" altLang="en-US" dirty="0"/>
              <a:t>异步系统</a:t>
            </a:r>
          </a:p>
          <a:p>
            <a:pPr lvl="1"/>
            <a:r>
              <a:rPr lang="zh-CN" altLang="en-US" dirty="0"/>
              <a:t>开销很大，需要作</a:t>
            </a:r>
            <a:r>
              <a:rPr lang="en-US" altLang="zh-CN" dirty="0"/>
              <a:t>O(</a:t>
            </a:r>
            <a:r>
              <a:rPr lang="en-US" altLang="zh-CN" dirty="0" err="1"/>
              <a:t>k</a:t>
            </a:r>
            <a:r>
              <a:rPr lang="en-US" altLang="zh-CN" baseline="30000" dirty="0" err="1"/>
              <a:t>N</a:t>
            </a:r>
            <a:r>
              <a:rPr lang="en-US" altLang="zh-CN" dirty="0"/>
              <a:t>)</a:t>
            </a:r>
            <a:r>
              <a:rPr lang="zh-CN" altLang="en-US" dirty="0"/>
              <a:t>次比较。　</a:t>
            </a:r>
          </a:p>
          <a:p>
            <a:r>
              <a:rPr lang="zh-CN" altLang="en-US" dirty="0"/>
              <a:t>同步系统</a:t>
            </a:r>
          </a:p>
          <a:p>
            <a:pPr lvl="1"/>
            <a:r>
              <a:rPr lang="zh-CN" altLang="en-US" dirty="0"/>
              <a:t>物理时钟：</a:t>
            </a:r>
            <a:r>
              <a:rPr lang="en-US" altLang="zh-CN" dirty="0"/>
              <a:t>|Ci(t) </a:t>
            </a:r>
            <a:r>
              <a:rPr lang="zh-CN" altLang="en-US" dirty="0"/>
              <a:t>－ </a:t>
            </a:r>
            <a:r>
              <a:rPr lang="en-US" altLang="zh-CN" dirty="0" err="1"/>
              <a:t>Cj</a:t>
            </a:r>
            <a:r>
              <a:rPr lang="en-US" altLang="zh-CN" dirty="0"/>
              <a:t>(t) |&lt;D</a:t>
            </a:r>
            <a:r>
              <a:rPr lang="zh-CN" altLang="en-US" dirty="0"/>
              <a:t>，即在范围</a:t>
            </a:r>
            <a:r>
              <a:rPr lang="en-US" altLang="zh-CN" dirty="0"/>
              <a:t>D</a:t>
            </a:r>
            <a:r>
              <a:rPr lang="zh-CN" altLang="en-US" dirty="0"/>
              <a:t>内同步。</a:t>
            </a:r>
          </a:p>
          <a:p>
            <a:r>
              <a:rPr lang="zh-CN" altLang="en-US" dirty="0"/>
              <a:t>同步系统中的算法改进</a:t>
            </a:r>
          </a:p>
          <a:p>
            <a:pPr lvl="1"/>
            <a:r>
              <a:rPr lang="zh-CN" altLang="en-US" dirty="0"/>
              <a:t>消息中同时携带物理时间戳和向量时间戳</a:t>
            </a:r>
          </a:p>
          <a:p>
            <a:pPr lvl="1"/>
            <a:r>
              <a:rPr lang="zh-CN" altLang="en-US" dirty="0"/>
              <a:t>测试条件</a:t>
            </a:r>
          </a:p>
          <a:p>
            <a:pPr lvl="2"/>
            <a:r>
              <a:rPr lang="en-US" altLang="zh-CN" dirty="0"/>
              <a:t>V(</a:t>
            </a:r>
            <a:r>
              <a:rPr lang="en-US" altLang="zh-CN" dirty="0" err="1"/>
              <a:t>si</a:t>
            </a:r>
            <a:r>
              <a:rPr lang="en-US" altLang="zh-CN" dirty="0"/>
              <a:t>)[</a:t>
            </a:r>
            <a:r>
              <a:rPr lang="en-US" altLang="zh-CN" dirty="0" err="1"/>
              <a:t>i</a:t>
            </a:r>
            <a:r>
              <a:rPr lang="en-US" altLang="zh-CN" dirty="0"/>
              <a:t>] ≧V(</a:t>
            </a:r>
            <a:r>
              <a:rPr lang="en-US" altLang="zh-CN" dirty="0" err="1"/>
              <a:t>sj</a:t>
            </a:r>
            <a:r>
              <a:rPr lang="en-US" altLang="zh-CN" dirty="0"/>
              <a:t>)[</a:t>
            </a:r>
            <a:r>
              <a:rPr lang="en-US" altLang="zh-CN" dirty="0" err="1"/>
              <a:t>i</a:t>
            </a:r>
            <a:r>
              <a:rPr lang="en-US" altLang="zh-CN" dirty="0"/>
              <a:t>] </a:t>
            </a:r>
            <a:r>
              <a:rPr lang="zh-CN" altLang="en-US" dirty="0"/>
              <a:t>，且</a:t>
            </a:r>
            <a:r>
              <a:rPr lang="en-US" altLang="zh-CN" dirty="0" err="1"/>
              <a:t>si</a:t>
            </a:r>
            <a:r>
              <a:rPr lang="zh-CN" altLang="en-US" dirty="0"/>
              <a:t>和</a:t>
            </a:r>
            <a:r>
              <a:rPr lang="en-US" altLang="zh-CN" dirty="0" err="1"/>
              <a:t>sj</a:t>
            </a:r>
            <a:r>
              <a:rPr lang="zh-CN" altLang="en-US" dirty="0"/>
              <a:t>能在同一时间发生</a:t>
            </a:r>
          </a:p>
        </p:txBody>
      </p:sp>
      <p:sp>
        <p:nvSpPr>
          <p:cNvPr id="2" name="日期占位符 1">
            <a:extLst>
              <a:ext uri="{FF2B5EF4-FFF2-40B4-BE49-F238E27FC236}">
                <a16:creationId xmlns:a16="http://schemas.microsoft.com/office/drawing/2014/main" id="{EABA368A-B9AF-584C-ACFB-1AB1133855F5}"/>
              </a:ext>
            </a:extLst>
          </p:cNvPr>
          <p:cNvSpPr>
            <a:spLocks noGrp="1"/>
          </p:cNvSpPr>
          <p:nvPr>
            <p:ph type="dt" sz="half" idx="10"/>
          </p:nvPr>
        </p:nvSpPr>
        <p:spPr/>
        <p:txBody>
          <a:bodyPr/>
          <a:lstStyle/>
          <a:p>
            <a:pPr>
              <a:defRPr/>
            </a:pPr>
            <a:fld id="{B3B09FAA-7FB1-4F42-BF76-5A7AD0082496}" type="datetime1">
              <a:rPr lang="zh-CN" altLang="en-US" smtClean="0"/>
              <a:t>2022/9/15</a:t>
            </a:fld>
            <a:endParaRPr lang="zh-CN" altLang="en-US"/>
          </a:p>
        </p:txBody>
      </p:sp>
      <p:sp>
        <p:nvSpPr>
          <p:cNvPr id="3" name="页脚占位符 2">
            <a:extLst>
              <a:ext uri="{FF2B5EF4-FFF2-40B4-BE49-F238E27FC236}">
                <a16:creationId xmlns:a16="http://schemas.microsoft.com/office/drawing/2014/main" id="{75CF55D6-A029-014D-8A25-2C8B91C1C9C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8EC879F0-E762-BB4A-9449-CE5E1F4132AC}"/>
              </a:ext>
            </a:extLst>
          </p:cNvPr>
          <p:cNvSpPr>
            <a:spLocks noGrp="1"/>
          </p:cNvSpPr>
          <p:nvPr>
            <p:ph type="sldNum" sz="quarter" idx="12"/>
          </p:nvPr>
        </p:nvSpPr>
        <p:spPr/>
        <p:txBody>
          <a:bodyPr/>
          <a:lstStyle/>
          <a:p>
            <a:pPr>
              <a:defRPr/>
            </a:pPr>
            <a:fld id="{5392737F-CB10-5A4E-975C-5930D278B01B}" type="slidenum">
              <a:rPr lang="zh-CN" altLang="en-US" smtClean="0"/>
              <a:pPr>
                <a:defRPr/>
              </a:pPr>
              <a:t>84</a:t>
            </a:fld>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9BB07952-98EF-C54D-B49F-AD97B0B7EFA4}"/>
              </a:ext>
            </a:extLst>
          </p:cNvPr>
          <p:cNvSpPr>
            <a:spLocks noGrp="1" noChangeArrowheads="1"/>
          </p:cNvSpPr>
          <p:nvPr>
            <p:ph type="title"/>
          </p:nvPr>
        </p:nvSpPr>
        <p:spPr>
          <a:xfrm>
            <a:off x="628650" y="0"/>
            <a:ext cx="7588250" cy="928688"/>
          </a:xfrm>
        </p:spPr>
        <p:txBody>
          <a:bodyPr/>
          <a:lstStyle/>
          <a:p>
            <a:r>
              <a:rPr lang="zh-CN" altLang="en-US"/>
              <a:t>第</a:t>
            </a:r>
            <a:r>
              <a:rPr lang="en-US" altLang="zh-CN"/>
              <a:t>3</a:t>
            </a:r>
            <a:r>
              <a:rPr lang="zh-CN" altLang="en-US"/>
              <a:t>章 时间和全局状态</a:t>
            </a:r>
          </a:p>
        </p:txBody>
      </p:sp>
      <p:sp>
        <p:nvSpPr>
          <p:cNvPr id="88066" name="Rectangle 3">
            <a:extLst>
              <a:ext uri="{FF2B5EF4-FFF2-40B4-BE49-F238E27FC236}">
                <a16:creationId xmlns:a16="http://schemas.microsoft.com/office/drawing/2014/main" id="{B56B30F1-3643-2E48-B4B1-EC4ED48AE17F}"/>
              </a:ext>
            </a:extLst>
          </p:cNvPr>
          <p:cNvSpPr>
            <a:spLocks noGrp="1" noChangeArrowheads="1"/>
          </p:cNvSpPr>
          <p:nvPr>
            <p:ph idx="1"/>
          </p:nvPr>
        </p:nvSpPr>
        <p:spPr/>
        <p:txBody>
          <a:bodyPr/>
          <a:lstStyle/>
          <a:p>
            <a:r>
              <a:rPr lang="zh-CN" altLang="en-US"/>
              <a:t>简介 </a:t>
            </a:r>
          </a:p>
          <a:p>
            <a:r>
              <a:rPr lang="zh-CN" altLang="en-US"/>
              <a:t>时钟、事件和进程状态</a:t>
            </a:r>
          </a:p>
          <a:p>
            <a:r>
              <a:rPr lang="zh-CN" altLang="en-US"/>
              <a:t>物理时钟同步</a:t>
            </a:r>
          </a:p>
          <a:p>
            <a:r>
              <a:rPr lang="zh-CN" altLang="en-US"/>
              <a:t>逻辑时间和逻辑时钟</a:t>
            </a:r>
          </a:p>
          <a:p>
            <a:r>
              <a:rPr lang="zh-CN" altLang="en-US"/>
              <a:t>全局状态</a:t>
            </a:r>
          </a:p>
          <a:p>
            <a:r>
              <a:rPr lang="zh-CN" altLang="en-US"/>
              <a:t>分布式调试</a:t>
            </a:r>
          </a:p>
          <a:p>
            <a:r>
              <a:rPr lang="zh-CN" altLang="en-US">
                <a:solidFill>
                  <a:srgbClr val="FF0000"/>
                </a:solidFill>
              </a:rPr>
              <a:t>小结</a:t>
            </a:r>
          </a:p>
        </p:txBody>
      </p:sp>
      <p:sp>
        <p:nvSpPr>
          <p:cNvPr id="2" name="日期占位符 1">
            <a:extLst>
              <a:ext uri="{FF2B5EF4-FFF2-40B4-BE49-F238E27FC236}">
                <a16:creationId xmlns:a16="http://schemas.microsoft.com/office/drawing/2014/main" id="{8584FFFB-6061-CB47-835F-41333825A376}"/>
              </a:ext>
            </a:extLst>
          </p:cNvPr>
          <p:cNvSpPr>
            <a:spLocks noGrp="1"/>
          </p:cNvSpPr>
          <p:nvPr>
            <p:ph type="dt" sz="half" idx="10"/>
          </p:nvPr>
        </p:nvSpPr>
        <p:spPr/>
        <p:txBody>
          <a:bodyPr/>
          <a:lstStyle/>
          <a:p>
            <a:pPr>
              <a:defRPr/>
            </a:pPr>
            <a:fld id="{AE2A4D2B-3CE9-514D-B97B-DC4E053C095B}" type="datetime1">
              <a:rPr lang="zh-CN" altLang="en-US" smtClean="0"/>
              <a:t>2022/9/15</a:t>
            </a:fld>
            <a:endParaRPr lang="zh-CN" altLang="en-US"/>
          </a:p>
        </p:txBody>
      </p:sp>
      <p:sp>
        <p:nvSpPr>
          <p:cNvPr id="3" name="页脚占位符 2">
            <a:extLst>
              <a:ext uri="{FF2B5EF4-FFF2-40B4-BE49-F238E27FC236}">
                <a16:creationId xmlns:a16="http://schemas.microsoft.com/office/drawing/2014/main" id="{F6D29E5A-8888-9D4F-98A6-0EF14279309E}"/>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8B00538B-8313-EA4F-9742-15A94FFEF539}"/>
              </a:ext>
            </a:extLst>
          </p:cNvPr>
          <p:cNvSpPr>
            <a:spLocks noGrp="1"/>
          </p:cNvSpPr>
          <p:nvPr>
            <p:ph type="sldNum" sz="quarter" idx="12"/>
          </p:nvPr>
        </p:nvSpPr>
        <p:spPr/>
        <p:txBody>
          <a:bodyPr/>
          <a:lstStyle/>
          <a:p>
            <a:pPr>
              <a:defRPr/>
            </a:pPr>
            <a:fld id="{5392737F-CB10-5A4E-975C-5930D278B01B}" type="slidenum">
              <a:rPr lang="zh-CN" altLang="en-US" smtClean="0"/>
              <a:pPr>
                <a:defRPr/>
              </a:pPr>
              <a:t>85</a:t>
            </a:fld>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38CCDD3B-3500-1348-BD83-394B2A165280}"/>
              </a:ext>
            </a:extLst>
          </p:cNvPr>
          <p:cNvSpPr>
            <a:spLocks noGrp="1" noChangeArrowheads="1"/>
          </p:cNvSpPr>
          <p:nvPr>
            <p:ph type="title"/>
          </p:nvPr>
        </p:nvSpPr>
        <p:spPr>
          <a:xfrm>
            <a:off x="628650" y="0"/>
            <a:ext cx="7588250" cy="928688"/>
          </a:xfrm>
        </p:spPr>
        <p:txBody>
          <a:bodyPr/>
          <a:lstStyle/>
          <a:p>
            <a:r>
              <a:rPr lang="zh-CN" altLang="en-US"/>
              <a:t>小结</a:t>
            </a:r>
          </a:p>
        </p:txBody>
      </p:sp>
      <p:sp>
        <p:nvSpPr>
          <p:cNvPr id="89090" name="Rectangle 3">
            <a:extLst>
              <a:ext uri="{FF2B5EF4-FFF2-40B4-BE49-F238E27FC236}">
                <a16:creationId xmlns:a16="http://schemas.microsoft.com/office/drawing/2014/main" id="{E0F35672-B6ED-9C43-BAFB-5349C5720FEE}"/>
              </a:ext>
            </a:extLst>
          </p:cNvPr>
          <p:cNvSpPr>
            <a:spLocks noGrp="1" noChangeArrowheads="1"/>
          </p:cNvSpPr>
          <p:nvPr>
            <p:ph idx="1"/>
          </p:nvPr>
        </p:nvSpPr>
        <p:spPr/>
        <p:txBody>
          <a:bodyPr/>
          <a:lstStyle/>
          <a:p>
            <a:r>
              <a:rPr lang="zh-CN" altLang="en-US"/>
              <a:t>时钟偏移和时钟漂移</a:t>
            </a:r>
          </a:p>
          <a:p>
            <a:r>
              <a:rPr lang="zh-CN" altLang="en-US"/>
              <a:t>物理时钟同步</a:t>
            </a:r>
          </a:p>
          <a:p>
            <a:pPr lvl="1"/>
            <a:r>
              <a:rPr lang="en-US" altLang="zh-CN"/>
              <a:t>Cristian</a:t>
            </a:r>
            <a:r>
              <a:rPr lang="zh-CN" altLang="en-US"/>
              <a:t>方法</a:t>
            </a:r>
          </a:p>
          <a:p>
            <a:pPr lvl="1"/>
            <a:r>
              <a:rPr lang="en-US" altLang="zh-CN"/>
              <a:t>Berkeley</a:t>
            </a:r>
            <a:r>
              <a:rPr lang="zh-CN" altLang="en-US"/>
              <a:t>方法</a:t>
            </a:r>
          </a:p>
          <a:p>
            <a:pPr lvl="1"/>
            <a:r>
              <a:rPr lang="zh-CN" altLang="en-US"/>
              <a:t>网络时间协议</a:t>
            </a:r>
          </a:p>
          <a:p>
            <a:r>
              <a:rPr lang="zh-CN" altLang="en-US"/>
              <a:t>逻辑时间</a:t>
            </a:r>
          </a:p>
          <a:p>
            <a:pPr lvl="1"/>
            <a:r>
              <a:rPr lang="zh-CN" altLang="en-US"/>
              <a:t>发生在先关系</a:t>
            </a:r>
          </a:p>
          <a:p>
            <a:pPr lvl="1"/>
            <a:r>
              <a:rPr lang="en-US" altLang="zh-CN"/>
              <a:t>Lamport</a:t>
            </a:r>
            <a:r>
              <a:rPr lang="zh-CN" altLang="en-US"/>
              <a:t>时间戳</a:t>
            </a:r>
          </a:p>
          <a:p>
            <a:pPr lvl="1"/>
            <a:r>
              <a:rPr lang="zh-CN" altLang="en-US"/>
              <a:t>向量时钟</a:t>
            </a:r>
          </a:p>
        </p:txBody>
      </p:sp>
      <p:sp>
        <p:nvSpPr>
          <p:cNvPr id="2" name="日期占位符 1">
            <a:extLst>
              <a:ext uri="{FF2B5EF4-FFF2-40B4-BE49-F238E27FC236}">
                <a16:creationId xmlns:a16="http://schemas.microsoft.com/office/drawing/2014/main" id="{8407748A-75CB-024C-A3C6-43FF864AC84F}"/>
              </a:ext>
            </a:extLst>
          </p:cNvPr>
          <p:cNvSpPr>
            <a:spLocks noGrp="1"/>
          </p:cNvSpPr>
          <p:nvPr>
            <p:ph type="dt" sz="half" idx="10"/>
          </p:nvPr>
        </p:nvSpPr>
        <p:spPr/>
        <p:txBody>
          <a:bodyPr/>
          <a:lstStyle/>
          <a:p>
            <a:pPr>
              <a:defRPr/>
            </a:pPr>
            <a:fld id="{966F7A53-0EB3-354F-97CA-A5776CA2BA66}" type="datetime1">
              <a:rPr lang="zh-CN" altLang="en-US" smtClean="0"/>
              <a:t>2022/9/15</a:t>
            </a:fld>
            <a:endParaRPr lang="zh-CN" altLang="en-US"/>
          </a:p>
        </p:txBody>
      </p:sp>
      <p:sp>
        <p:nvSpPr>
          <p:cNvPr id="3" name="页脚占位符 2">
            <a:extLst>
              <a:ext uri="{FF2B5EF4-FFF2-40B4-BE49-F238E27FC236}">
                <a16:creationId xmlns:a16="http://schemas.microsoft.com/office/drawing/2014/main" id="{EC90DEC7-288D-BB43-B157-7B70919C4B2D}"/>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8E2BD49E-E8A4-8E40-BEF9-B122C7D5D215}"/>
              </a:ext>
            </a:extLst>
          </p:cNvPr>
          <p:cNvSpPr>
            <a:spLocks noGrp="1"/>
          </p:cNvSpPr>
          <p:nvPr>
            <p:ph type="sldNum" sz="quarter" idx="12"/>
          </p:nvPr>
        </p:nvSpPr>
        <p:spPr/>
        <p:txBody>
          <a:bodyPr/>
          <a:lstStyle/>
          <a:p>
            <a:pPr>
              <a:defRPr/>
            </a:pPr>
            <a:fld id="{5392737F-CB10-5A4E-975C-5930D278B01B}" type="slidenum">
              <a:rPr lang="zh-CN" altLang="en-US" smtClean="0"/>
              <a:pPr>
                <a:defRPr/>
              </a:pPr>
              <a:t>86</a:t>
            </a:fld>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03362226-03F7-A64F-B712-084CB96A1F4A}"/>
              </a:ext>
            </a:extLst>
          </p:cNvPr>
          <p:cNvSpPr>
            <a:spLocks noGrp="1" noChangeArrowheads="1"/>
          </p:cNvSpPr>
          <p:nvPr>
            <p:ph type="title"/>
          </p:nvPr>
        </p:nvSpPr>
        <p:spPr>
          <a:xfrm>
            <a:off x="628650" y="0"/>
            <a:ext cx="7588250" cy="928688"/>
          </a:xfrm>
        </p:spPr>
        <p:txBody>
          <a:bodyPr/>
          <a:lstStyle/>
          <a:p>
            <a:r>
              <a:rPr lang="zh-CN" altLang="en-US"/>
              <a:t>小结</a:t>
            </a:r>
          </a:p>
        </p:txBody>
      </p:sp>
      <p:sp>
        <p:nvSpPr>
          <p:cNvPr id="90114" name="Rectangle 3">
            <a:extLst>
              <a:ext uri="{FF2B5EF4-FFF2-40B4-BE49-F238E27FC236}">
                <a16:creationId xmlns:a16="http://schemas.microsoft.com/office/drawing/2014/main" id="{35F57E38-8F53-844F-8249-EDA24C0488C2}"/>
              </a:ext>
            </a:extLst>
          </p:cNvPr>
          <p:cNvSpPr>
            <a:spLocks noGrp="1" noChangeArrowheads="1"/>
          </p:cNvSpPr>
          <p:nvPr>
            <p:ph idx="1"/>
          </p:nvPr>
        </p:nvSpPr>
        <p:spPr/>
        <p:txBody>
          <a:bodyPr/>
          <a:lstStyle/>
          <a:p>
            <a:r>
              <a:rPr lang="zh-CN" altLang="en-US"/>
              <a:t>全局状态</a:t>
            </a:r>
          </a:p>
          <a:p>
            <a:pPr lvl="1"/>
            <a:r>
              <a:rPr lang="zh-CN" altLang="en-US"/>
              <a:t>一致割集，一致全局状态</a:t>
            </a:r>
          </a:p>
          <a:p>
            <a:pPr lvl="1"/>
            <a:r>
              <a:rPr lang="zh-CN" altLang="en-US"/>
              <a:t>“快照”算法</a:t>
            </a:r>
          </a:p>
          <a:p>
            <a:r>
              <a:rPr lang="zh-CN" altLang="en-US"/>
              <a:t>分布式调试</a:t>
            </a:r>
          </a:p>
          <a:p>
            <a:pPr lvl="1"/>
            <a:r>
              <a:rPr lang="zh-CN" altLang="en-US"/>
              <a:t>状态收集</a:t>
            </a:r>
          </a:p>
          <a:p>
            <a:pPr lvl="1"/>
            <a:r>
              <a:rPr lang="zh-CN" altLang="en-US"/>
              <a:t>判定可能的</a:t>
            </a:r>
            <a:r>
              <a:rPr lang="zh-CN" altLang="en-US">
                <a:sym typeface="Symbol" pitchFamily="2" charset="2"/>
              </a:rPr>
              <a:t>和明确的</a:t>
            </a:r>
          </a:p>
        </p:txBody>
      </p:sp>
      <p:sp>
        <p:nvSpPr>
          <p:cNvPr id="2" name="日期占位符 1">
            <a:extLst>
              <a:ext uri="{FF2B5EF4-FFF2-40B4-BE49-F238E27FC236}">
                <a16:creationId xmlns:a16="http://schemas.microsoft.com/office/drawing/2014/main" id="{8C894B12-1732-054E-B71D-6374EF15E7C6}"/>
              </a:ext>
            </a:extLst>
          </p:cNvPr>
          <p:cNvSpPr>
            <a:spLocks noGrp="1"/>
          </p:cNvSpPr>
          <p:nvPr>
            <p:ph type="dt" sz="half" idx="10"/>
          </p:nvPr>
        </p:nvSpPr>
        <p:spPr/>
        <p:txBody>
          <a:bodyPr/>
          <a:lstStyle/>
          <a:p>
            <a:pPr>
              <a:defRPr/>
            </a:pPr>
            <a:fld id="{D824AE59-4643-E345-817E-A74E9357CD99}" type="datetime1">
              <a:rPr lang="zh-CN" altLang="en-US" smtClean="0"/>
              <a:t>2022/9/15</a:t>
            </a:fld>
            <a:endParaRPr lang="zh-CN" altLang="en-US"/>
          </a:p>
        </p:txBody>
      </p:sp>
      <p:sp>
        <p:nvSpPr>
          <p:cNvPr id="3" name="页脚占位符 2">
            <a:extLst>
              <a:ext uri="{FF2B5EF4-FFF2-40B4-BE49-F238E27FC236}">
                <a16:creationId xmlns:a16="http://schemas.microsoft.com/office/drawing/2014/main" id="{BF6A1707-7296-5741-94AE-55E9216B1EE5}"/>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5C997925-8232-464C-976A-E27FAC2DB739}"/>
              </a:ext>
            </a:extLst>
          </p:cNvPr>
          <p:cNvSpPr>
            <a:spLocks noGrp="1"/>
          </p:cNvSpPr>
          <p:nvPr>
            <p:ph type="sldNum" sz="quarter" idx="12"/>
          </p:nvPr>
        </p:nvSpPr>
        <p:spPr/>
        <p:txBody>
          <a:bodyPr/>
          <a:lstStyle/>
          <a:p>
            <a:pPr>
              <a:defRPr/>
            </a:pPr>
            <a:fld id="{5392737F-CB10-5A4E-975C-5930D278B01B}" type="slidenum">
              <a:rPr lang="zh-CN" altLang="en-US" smtClean="0"/>
              <a:pPr>
                <a:defRPr/>
              </a:pPr>
              <a:t>87</a:t>
            </a:fld>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a:t>Debug</a:t>
            </a:r>
            <a:r>
              <a:rPr kumimoji="1" lang="zh-CN" altLang="en-US" dirty="0"/>
              <a:t> </a:t>
            </a:r>
            <a:r>
              <a:rPr kumimoji="1" lang="en-US" altLang="zh-CN" dirty="0"/>
              <a:t>Distributed</a:t>
            </a:r>
            <a:r>
              <a:rPr kumimoji="1" lang="zh-CN" altLang="en-US" dirty="0"/>
              <a:t> </a:t>
            </a:r>
            <a:r>
              <a:rPr kumimoji="1" lang="en-US" altLang="zh-CN" dirty="0"/>
              <a:t>Applications</a:t>
            </a:r>
            <a:endParaRPr kumimoji="1" lang="zh-CN" altLang="en-US" dirty="0"/>
          </a:p>
        </p:txBody>
      </p:sp>
      <p:sp>
        <p:nvSpPr>
          <p:cNvPr id="3" name="副标题 2"/>
          <p:cNvSpPr>
            <a:spLocks noGrp="1"/>
          </p:cNvSpPr>
          <p:nvPr>
            <p:ph type="subTitle" idx="1"/>
          </p:nvPr>
        </p:nvSpPr>
        <p:spPr/>
        <p:txBody>
          <a:bodyPr>
            <a:normAutofit fontScale="92500" lnSpcReduction="10000"/>
          </a:bodyPr>
          <a:lstStyle/>
          <a:p>
            <a:r>
              <a:rPr kumimoji="1" lang="en-US" altLang="zh-CN" dirty="0"/>
              <a:t>Ruini Xue</a:t>
            </a:r>
          </a:p>
          <a:p>
            <a:r>
              <a:rPr kumimoji="1" lang="en-US" altLang="zh-CN" sz="1900" dirty="0"/>
              <a:t>School of Computer Science and Engineering</a:t>
            </a:r>
          </a:p>
          <a:p>
            <a:r>
              <a:rPr kumimoji="1" lang="en-US" altLang="zh-CN" sz="1900" dirty="0"/>
              <a:t>University of Electronic Science and Technology of China</a:t>
            </a:r>
            <a:endParaRPr kumimoji="1" lang="zh-CN" altLang="en-US" sz="1900" dirty="0"/>
          </a:p>
          <a:p>
            <a:fld id="{D226BB0D-F005-0449-9E9F-295346DDCE40}" type="datetime1">
              <a:rPr kumimoji="1" lang="zh-CN" altLang="en-US" sz="1900" dirty="0" smtClean="0"/>
              <a:t>2022/9/15</a:t>
            </a:fld>
            <a:endParaRPr kumimoji="1" lang="en-US" altLang="zh-CN" sz="1900" dirty="0"/>
          </a:p>
        </p:txBody>
      </p:sp>
    </p:spTree>
    <p:extLst>
      <p:ext uri="{BB962C8B-B14F-4D97-AF65-F5344CB8AC3E}">
        <p14:creationId xmlns:p14="http://schemas.microsoft.com/office/powerpoint/2010/main" val="212300030"/>
      </p:ext>
    </p:extLst>
  </p:cSld>
  <p:clrMapOvr>
    <a:masterClrMapping/>
  </p:clrMapOvr>
  <mc:AlternateContent xmlns:mc="http://schemas.openxmlformats.org/markup-compatibility/2006" xmlns:p14="http://schemas.microsoft.com/office/powerpoint/2010/main">
    <mc:Choice Requires="p14">
      <p:transition spd="slow" p14:dur="2000" advTm="33487"/>
    </mc:Choice>
    <mc:Fallback xmlns="">
      <p:transition spd="slow" advTm="33487"/>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en-US" altLang="zh-CN"/>
              <a:t>You</a:t>
            </a:r>
            <a:r>
              <a:rPr kumimoji="1" lang="zh-CN" altLang="en-US"/>
              <a:t> </a:t>
            </a:r>
            <a:r>
              <a:rPr kumimoji="1" lang="en-US" altLang="zh-CN"/>
              <a:t>may</a:t>
            </a:r>
            <a:r>
              <a:rPr kumimoji="1" lang="zh-CN" altLang="en-US"/>
              <a:t> </a:t>
            </a:r>
            <a:r>
              <a:rPr kumimoji="1" lang="en-US" altLang="zh-CN"/>
              <a:t>expect</a:t>
            </a:r>
            <a:endParaRPr kumimoji="1" lang="zh-CN" altLang="en-US"/>
          </a:p>
        </p:txBody>
      </p:sp>
      <p:sp>
        <p:nvSpPr>
          <p:cNvPr id="4" name="日期占位符 3"/>
          <p:cNvSpPr>
            <a:spLocks noGrp="1"/>
          </p:cNvSpPr>
          <p:nvPr>
            <p:ph type="dt" sz="half" idx="10"/>
          </p:nvPr>
        </p:nvSpPr>
        <p:spPr/>
        <p:txBody>
          <a:bodyPr/>
          <a:lstStyle/>
          <a:p>
            <a:fld id="{D89B38CE-9D78-1C41-B075-0BBFCB4AF974}" type="datetime1">
              <a:rPr kumimoji="1" lang="zh-CN" altLang="en-US" smtClean="0"/>
              <a:t>2022/9/15</a:t>
            </a:fld>
            <a:endParaRPr kumimoji="1" lang="zh-CN" altLang="en-US"/>
          </a:p>
        </p:txBody>
      </p:sp>
      <p:sp>
        <p:nvSpPr>
          <p:cNvPr id="5" name="页脚占位符 4"/>
          <p:cNvSpPr>
            <a:spLocks noGrp="1"/>
          </p:cNvSpPr>
          <p:nvPr>
            <p:ph type="ftr" sz="quarter" idx="11"/>
          </p:nvPr>
        </p:nvSpPr>
        <p:spPr/>
        <p:txBody>
          <a:bodyPr/>
          <a:lstStyle/>
          <a:p>
            <a:r>
              <a:rPr kumimoji="1" lang="en-US" altLang="zh-CN"/>
              <a:t>Distributed System</a:t>
            </a:r>
            <a:endParaRPr kumimoji="1" lang="zh-CN" altLang="en-US"/>
          </a:p>
        </p:txBody>
      </p:sp>
      <p:sp>
        <p:nvSpPr>
          <p:cNvPr id="6" name="幻灯片编号占位符 5"/>
          <p:cNvSpPr>
            <a:spLocks noGrp="1"/>
          </p:cNvSpPr>
          <p:nvPr>
            <p:ph type="sldNum" sz="quarter" idx="12"/>
          </p:nvPr>
        </p:nvSpPr>
        <p:spPr/>
        <p:txBody>
          <a:bodyPr/>
          <a:lstStyle/>
          <a:p>
            <a:fld id="{B08DEE28-9A15-874C-844A-97FB180B516A}" type="slidenum">
              <a:rPr kumimoji="1" lang="zh-CN" altLang="en-US" smtClean="0"/>
              <a:t>89</a:t>
            </a:fld>
            <a:endParaRPr kumimoji="1" lang="zh-CN" altLang="en-US"/>
          </a:p>
        </p:txBody>
      </p:sp>
      <p:pic>
        <p:nvPicPr>
          <p:cNvPr id="2" name="图片 1">
            <a:extLst>
              <a:ext uri="{FF2B5EF4-FFF2-40B4-BE49-F238E27FC236}">
                <a16:creationId xmlns:a16="http://schemas.microsoft.com/office/drawing/2014/main" id="{280C7CD7-A414-9844-AE77-DCB04625A2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1384" y="1000427"/>
            <a:ext cx="7141232" cy="5355924"/>
          </a:xfrm>
          <a:prstGeom prst="rect">
            <a:avLst/>
          </a:prstGeom>
        </p:spPr>
      </p:pic>
    </p:spTree>
    <p:extLst>
      <p:ext uri="{BB962C8B-B14F-4D97-AF65-F5344CB8AC3E}">
        <p14:creationId xmlns:p14="http://schemas.microsoft.com/office/powerpoint/2010/main" val="1973182203"/>
      </p:ext>
    </p:extLst>
  </p:cSld>
  <p:clrMapOvr>
    <a:masterClrMapping/>
  </p:clrMapOvr>
  <mc:AlternateContent xmlns:mc="http://schemas.openxmlformats.org/markup-compatibility/2006" xmlns:p14="http://schemas.microsoft.com/office/powerpoint/2010/main">
    <mc:Choice Requires="p14">
      <p:transition spd="slow" p14:dur="2000" advTm="25066"/>
    </mc:Choice>
    <mc:Fallback xmlns="">
      <p:transition spd="slow" advTm="2506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3458BC36-35E8-F04A-B362-2ADD1FF7C5D7}"/>
              </a:ext>
            </a:extLst>
          </p:cNvPr>
          <p:cNvSpPr>
            <a:spLocks noGrp="1" noChangeArrowheads="1"/>
          </p:cNvSpPr>
          <p:nvPr>
            <p:ph type="title"/>
          </p:nvPr>
        </p:nvSpPr>
        <p:spPr>
          <a:xfrm>
            <a:off x="628650" y="0"/>
            <a:ext cx="7588250" cy="928688"/>
          </a:xfrm>
        </p:spPr>
        <p:txBody>
          <a:bodyPr/>
          <a:lstStyle/>
          <a:p>
            <a:r>
              <a:rPr lang="zh-CN" altLang="en-US"/>
              <a:t>第</a:t>
            </a:r>
            <a:r>
              <a:rPr lang="en-US" altLang="zh-CN"/>
              <a:t>3</a:t>
            </a:r>
            <a:r>
              <a:rPr lang="zh-CN" altLang="en-US"/>
              <a:t>章 时间和全局状态</a:t>
            </a:r>
          </a:p>
        </p:txBody>
      </p:sp>
      <p:sp>
        <p:nvSpPr>
          <p:cNvPr id="25602" name="Rectangle 3">
            <a:extLst>
              <a:ext uri="{FF2B5EF4-FFF2-40B4-BE49-F238E27FC236}">
                <a16:creationId xmlns:a16="http://schemas.microsoft.com/office/drawing/2014/main" id="{E6986143-AA50-984B-9200-ADE351E14B95}"/>
              </a:ext>
            </a:extLst>
          </p:cNvPr>
          <p:cNvSpPr>
            <a:spLocks noGrp="1" noChangeArrowheads="1"/>
          </p:cNvSpPr>
          <p:nvPr>
            <p:ph idx="1"/>
          </p:nvPr>
        </p:nvSpPr>
        <p:spPr/>
        <p:txBody>
          <a:bodyPr/>
          <a:lstStyle/>
          <a:p>
            <a:r>
              <a:rPr lang="zh-CN" altLang="en-US"/>
              <a:t>简介 </a:t>
            </a:r>
          </a:p>
          <a:p>
            <a:r>
              <a:rPr lang="zh-CN" altLang="en-US"/>
              <a:t>时钟、事件和进程状态</a:t>
            </a:r>
          </a:p>
          <a:p>
            <a:r>
              <a:rPr lang="zh-CN" altLang="en-US">
                <a:solidFill>
                  <a:srgbClr val="FF0000"/>
                </a:solidFill>
              </a:rPr>
              <a:t>同步物理时钟</a:t>
            </a:r>
          </a:p>
          <a:p>
            <a:r>
              <a:rPr lang="zh-CN" altLang="en-US"/>
              <a:t>逻辑时间和逻辑时钟</a:t>
            </a:r>
          </a:p>
          <a:p>
            <a:r>
              <a:rPr lang="zh-CN" altLang="en-US"/>
              <a:t>全局状态</a:t>
            </a:r>
          </a:p>
          <a:p>
            <a:r>
              <a:rPr lang="zh-CN" altLang="en-US"/>
              <a:t>分布式调试</a:t>
            </a:r>
          </a:p>
          <a:p>
            <a:r>
              <a:rPr lang="zh-CN" altLang="en-US"/>
              <a:t>小结</a:t>
            </a:r>
          </a:p>
        </p:txBody>
      </p:sp>
      <p:sp>
        <p:nvSpPr>
          <p:cNvPr id="2" name="日期占位符 1">
            <a:extLst>
              <a:ext uri="{FF2B5EF4-FFF2-40B4-BE49-F238E27FC236}">
                <a16:creationId xmlns:a16="http://schemas.microsoft.com/office/drawing/2014/main" id="{40ECDDB1-818F-E048-8752-F398134FD56F}"/>
              </a:ext>
            </a:extLst>
          </p:cNvPr>
          <p:cNvSpPr>
            <a:spLocks noGrp="1"/>
          </p:cNvSpPr>
          <p:nvPr>
            <p:ph type="dt" sz="half" idx="10"/>
          </p:nvPr>
        </p:nvSpPr>
        <p:spPr/>
        <p:txBody>
          <a:bodyPr/>
          <a:lstStyle/>
          <a:p>
            <a:pPr>
              <a:defRPr/>
            </a:pPr>
            <a:fld id="{E03CF170-C95A-B647-8CFD-0A5C6C10B5DE}" type="datetime1">
              <a:rPr lang="zh-CN" altLang="en-US" smtClean="0"/>
              <a:t>2022/9/15</a:t>
            </a:fld>
            <a:endParaRPr lang="zh-CN" altLang="en-US"/>
          </a:p>
        </p:txBody>
      </p:sp>
      <p:sp>
        <p:nvSpPr>
          <p:cNvPr id="3" name="页脚占位符 2">
            <a:extLst>
              <a:ext uri="{FF2B5EF4-FFF2-40B4-BE49-F238E27FC236}">
                <a16:creationId xmlns:a16="http://schemas.microsoft.com/office/drawing/2014/main" id="{BBA3E018-B673-E142-B09D-197677A1A627}"/>
              </a:ext>
            </a:extLst>
          </p:cNvPr>
          <p:cNvSpPr>
            <a:spLocks noGrp="1"/>
          </p:cNvSpPr>
          <p:nvPr>
            <p:ph type="ftr" sz="quarter" idx="11"/>
          </p:nvPr>
        </p:nvSpPr>
        <p:spPr/>
        <p:txBody>
          <a:bodyPr/>
          <a:lstStyle/>
          <a:p>
            <a:pPr>
              <a:defRPr/>
            </a:pPr>
            <a:r>
              <a:rPr lang="en-US" altLang="zh-CN"/>
              <a:t>Distributed System</a:t>
            </a:r>
            <a:endParaRPr lang="zh-CN" altLang="en-US"/>
          </a:p>
        </p:txBody>
      </p:sp>
      <p:sp>
        <p:nvSpPr>
          <p:cNvPr id="4" name="灯片编号占位符 3">
            <a:extLst>
              <a:ext uri="{FF2B5EF4-FFF2-40B4-BE49-F238E27FC236}">
                <a16:creationId xmlns:a16="http://schemas.microsoft.com/office/drawing/2014/main" id="{A7CC6069-F32D-704C-8BBA-D7665AEDB28A}"/>
              </a:ext>
            </a:extLst>
          </p:cNvPr>
          <p:cNvSpPr>
            <a:spLocks noGrp="1"/>
          </p:cNvSpPr>
          <p:nvPr>
            <p:ph type="sldNum" sz="quarter" idx="12"/>
          </p:nvPr>
        </p:nvSpPr>
        <p:spPr/>
        <p:txBody>
          <a:bodyPr/>
          <a:lstStyle/>
          <a:p>
            <a:pPr>
              <a:defRPr/>
            </a:pPr>
            <a:fld id="{5392737F-CB10-5A4E-975C-5930D278B01B}" type="slidenum">
              <a:rPr lang="zh-CN" altLang="en-US" smtClean="0"/>
              <a:pPr>
                <a:defRPr/>
              </a:pPr>
              <a:t>9</a:t>
            </a:fld>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AEBDC3-61A6-BA45-8BA7-DA26EF8EB8D8}"/>
              </a:ext>
            </a:extLst>
          </p:cNvPr>
          <p:cNvSpPr>
            <a:spLocks noGrp="1"/>
          </p:cNvSpPr>
          <p:nvPr>
            <p:ph type="title"/>
          </p:nvPr>
        </p:nvSpPr>
        <p:spPr/>
        <p:txBody>
          <a:bodyPr/>
          <a:lstStyle/>
          <a:p>
            <a:r>
              <a:rPr kumimoji="1" lang="en-US" altLang="zh-CN" dirty="0"/>
              <a:t>Debug </a:t>
            </a:r>
            <a:r>
              <a:rPr kumimoji="1" lang="en-US" altLang="zh-CN" b="1" dirty="0"/>
              <a:t>Threads</a:t>
            </a:r>
            <a:r>
              <a:rPr kumimoji="1" lang="zh-CN" altLang="en-US" dirty="0"/>
              <a:t> </a:t>
            </a:r>
            <a:r>
              <a:rPr kumimoji="1" lang="en-US" altLang="zh-CN" dirty="0"/>
              <a:t>is</a:t>
            </a:r>
            <a:r>
              <a:rPr kumimoji="1" lang="zh-CN" altLang="en-US" dirty="0"/>
              <a:t> </a:t>
            </a:r>
            <a:r>
              <a:rPr kumimoji="1" lang="en-US" altLang="zh-CN" dirty="0"/>
              <a:t>non-trivial</a:t>
            </a:r>
            <a:endParaRPr kumimoji="1" lang="zh-CN" altLang="en-US" dirty="0"/>
          </a:p>
        </p:txBody>
      </p:sp>
      <p:sp>
        <p:nvSpPr>
          <p:cNvPr id="3" name="内容占位符 2">
            <a:extLst>
              <a:ext uri="{FF2B5EF4-FFF2-40B4-BE49-F238E27FC236}">
                <a16:creationId xmlns:a16="http://schemas.microsoft.com/office/drawing/2014/main" id="{C54551DB-218A-FD4F-8667-09A9AFECBD23}"/>
              </a:ext>
            </a:extLst>
          </p:cNvPr>
          <p:cNvSpPr>
            <a:spLocks noGrp="1"/>
          </p:cNvSpPr>
          <p:nvPr>
            <p:ph idx="1"/>
          </p:nvPr>
        </p:nvSpPr>
        <p:spPr/>
        <p:txBody>
          <a:bodyPr/>
          <a:lstStyle/>
          <a:p>
            <a:r>
              <a:rPr kumimoji="1" lang="en-US" altLang="zh-CN" dirty="0"/>
              <a:t>Scheduling</a:t>
            </a:r>
            <a:r>
              <a:rPr kumimoji="1" lang="zh-CN" altLang="en-US" dirty="0"/>
              <a:t> </a:t>
            </a:r>
            <a:r>
              <a:rPr kumimoji="1" lang="en-US" altLang="zh-CN" dirty="0"/>
              <a:t>randomness</a:t>
            </a:r>
          </a:p>
          <a:p>
            <a:r>
              <a:rPr kumimoji="1" lang="en-US" altLang="zh-CN" dirty="0"/>
              <a:t>Timeout</a:t>
            </a:r>
            <a:r>
              <a:rPr kumimoji="1" lang="zh-CN" altLang="en-US" dirty="0"/>
              <a:t> </a:t>
            </a:r>
            <a:r>
              <a:rPr kumimoji="1" lang="en-US" altLang="zh-CN" dirty="0"/>
              <a:t>critical</a:t>
            </a:r>
            <a:r>
              <a:rPr kumimoji="1" lang="zh-CN" altLang="en-US" dirty="0"/>
              <a:t> </a:t>
            </a:r>
            <a:r>
              <a:rPr kumimoji="1" lang="en-US" altLang="zh-CN" dirty="0"/>
              <a:t>workflow</a:t>
            </a:r>
            <a:endParaRPr kumimoji="1" lang="zh-CN" altLang="en-US" dirty="0"/>
          </a:p>
        </p:txBody>
      </p:sp>
      <p:sp>
        <p:nvSpPr>
          <p:cNvPr id="4" name="日期占位符 3">
            <a:extLst>
              <a:ext uri="{FF2B5EF4-FFF2-40B4-BE49-F238E27FC236}">
                <a16:creationId xmlns:a16="http://schemas.microsoft.com/office/drawing/2014/main" id="{D2818AEF-53F9-8041-8252-84FB07399B28}"/>
              </a:ext>
            </a:extLst>
          </p:cNvPr>
          <p:cNvSpPr>
            <a:spLocks noGrp="1"/>
          </p:cNvSpPr>
          <p:nvPr>
            <p:ph type="dt" sz="half" idx="10"/>
          </p:nvPr>
        </p:nvSpPr>
        <p:spPr/>
        <p:txBody>
          <a:bodyPr/>
          <a:lstStyle/>
          <a:p>
            <a:fld id="{FB6020E0-A6FF-B544-9D63-F1EB61501666}" type="datetime1">
              <a:rPr kumimoji="1" lang="zh-CN" altLang="en-US" smtClean="0"/>
              <a:t>2022/9/15</a:t>
            </a:fld>
            <a:endParaRPr kumimoji="1" lang="zh-CN" altLang="en-US"/>
          </a:p>
        </p:txBody>
      </p:sp>
      <p:sp>
        <p:nvSpPr>
          <p:cNvPr id="5" name="页脚占位符 4">
            <a:extLst>
              <a:ext uri="{FF2B5EF4-FFF2-40B4-BE49-F238E27FC236}">
                <a16:creationId xmlns:a16="http://schemas.microsoft.com/office/drawing/2014/main" id="{38F0D59F-E358-FB42-8ACF-1D9F3CD7BCB9}"/>
              </a:ext>
            </a:extLst>
          </p:cNvPr>
          <p:cNvSpPr>
            <a:spLocks noGrp="1"/>
          </p:cNvSpPr>
          <p:nvPr>
            <p:ph type="ftr" sz="quarter" idx="11"/>
          </p:nvPr>
        </p:nvSpPr>
        <p:spPr/>
        <p:txBody>
          <a:bodyPr/>
          <a:lstStyle/>
          <a:p>
            <a:r>
              <a:rPr kumimoji="1" lang="en-US" altLang="zh-CN"/>
              <a:t>Distributed System</a:t>
            </a:r>
            <a:endParaRPr kumimoji="1" lang="zh-CN" altLang="en-US"/>
          </a:p>
        </p:txBody>
      </p:sp>
      <p:sp>
        <p:nvSpPr>
          <p:cNvPr id="6" name="灯片编号占位符 5">
            <a:extLst>
              <a:ext uri="{FF2B5EF4-FFF2-40B4-BE49-F238E27FC236}">
                <a16:creationId xmlns:a16="http://schemas.microsoft.com/office/drawing/2014/main" id="{2AC4F801-9317-9742-BF3D-4CC7BB3AA78E}"/>
              </a:ext>
            </a:extLst>
          </p:cNvPr>
          <p:cNvSpPr>
            <a:spLocks noGrp="1"/>
          </p:cNvSpPr>
          <p:nvPr>
            <p:ph type="sldNum" sz="quarter" idx="12"/>
          </p:nvPr>
        </p:nvSpPr>
        <p:spPr/>
        <p:txBody>
          <a:bodyPr/>
          <a:lstStyle/>
          <a:p>
            <a:fld id="{B08DEE28-9A15-874C-844A-97FB180B516A}" type="slidenum">
              <a:rPr kumimoji="1" lang="zh-CN" altLang="en-US" smtClean="0"/>
              <a:t>90</a:t>
            </a:fld>
            <a:endParaRPr kumimoji="1" lang="zh-CN" altLang="en-US"/>
          </a:p>
        </p:txBody>
      </p:sp>
      <p:pic>
        <p:nvPicPr>
          <p:cNvPr id="7" name="图片 6">
            <a:extLst>
              <a:ext uri="{FF2B5EF4-FFF2-40B4-BE49-F238E27FC236}">
                <a16:creationId xmlns:a16="http://schemas.microsoft.com/office/drawing/2014/main" id="{27066251-BC67-B941-800B-79B37531A3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9514" y="2164584"/>
            <a:ext cx="6701742" cy="4188589"/>
          </a:xfrm>
          <a:prstGeom prst="rect">
            <a:avLst/>
          </a:prstGeom>
        </p:spPr>
      </p:pic>
    </p:spTree>
    <p:extLst>
      <p:ext uri="{BB962C8B-B14F-4D97-AF65-F5344CB8AC3E}">
        <p14:creationId xmlns:p14="http://schemas.microsoft.com/office/powerpoint/2010/main" val="599521538"/>
      </p:ext>
    </p:extLst>
  </p:cSld>
  <p:clrMapOvr>
    <a:masterClrMapping/>
  </p:clrMapOvr>
  <mc:AlternateContent xmlns:mc="http://schemas.openxmlformats.org/markup-compatibility/2006" xmlns:p14="http://schemas.microsoft.com/office/powerpoint/2010/main">
    <mc:Choice Requires="p14">
      <p:transition spd="slow" p14:dur="2000" advTm="55525"/>
    </mc:Choice>
    <mc:Fallback xmlns="">
      <p:transition spd="slow" advTm="55525"/>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Even</a:t>
            </a:r>
            <a:r>
              <a:rPr kumimoji="1" lang="zh-CN" altLang="en-US" dirty="0"/>
              <a:t> </a:t>
            </a:r>
            <a:r>
              <a:rPr kumimoji="1" lang="en-US" altLang="zh-CN" dirty="0"/>
              <a:t>worse</a:t>
            </a:r>
            <a:r>
              <a:rPr kumimoji="1" lang="zh-CN" altLang="en-US" dirty="0"/>
              <a:t> </a:t>
            </a:r>
            <a:r>
              <a:rPr kumimoji="1" lang="en-US" altLang="zh-CN" dirty="0"/>
              <a:t>for</a:t>
            </a:r>
            <a:r>
              <a:rPr kumimoji="1" lang="zh-CN" altLang="en-US" dirty="0"/>
              <a:t> </a:t>
            </a:r>
            <a:r>
              <a:rPr kumimoji="1" lang="en-US" altLang="zh-CN" dirty="0"/>
              <a:t>DS</a:t>
            </a:r>
            <a:endParaRPr kumimoji="1" lang="zh-CN" altLang="en-US" dirty="0"/>
          </a:p>
        </p:txBody>
      </p:sp>
      <p:sp>
        <p:nvSpPr>
          <p:cNvPr id="3" name="日期占位符 2"/>
          <p:cNvSpPr>
            <a:spLocks noGrp="1"/>
          </p:cNvSpPr>
          <p:nvPr>
            <p:ph type="dt" sz="half" idx="10"/>
          </p:nvPr>
        </p:nvSpPr>
        <p:spPr/>
        <p:txBody>
          <a:bodyPr/>
          <a:lstStyle/>
          <a:p>
            <a:fld id="{E894CE00-D708-674D-A93D-060AB49B819D}" type="datetime1">
              <a:rPr kumimoji="1" lang="zh-CN" altLang="en-US" smtClean="0"/>
              <a:t>2022/9/15</a:t>
            </a:fld>
            <a:endParaRPr kumimoji="1" lang="zh-CN" altLang="en-US"/>
          </a:p>
        </p:txBody>
      </p:sp>
      <p:sp>
        <p:nvSpPr>
          <p:cNvPr id="4" name="页脚占位符 3"/>
          <p:cNvSpPr>
            <a:spLocks noGrp="1"/>
          </p:cNvSpPr>
          <p:nvPr>
            <p:ph type="ftr" sz="quarter" idx="11"/>
          </p:nvPr>
        </p:nvSpPr>
        <p:spPr/>
        <p:txBody>
          <a:bodyPr/>
          <a:lstStyle/>
          <a:p>
            <a:r>
              <a:rPr kumimoji="1" lang="en-US" altLang="zh-CN"/>
              <a:t>Distributed System</a:t>
            </a:r>
            <a:endParaRPr kumimoji="1" lang="zh-CN" altLang="en-US"/>
          </a:p>
        </p:txBody>
      </p:sp>
      <p:sp>
        <p:nvSpPr>
          <p:cNvPr id="5" name="幻灯片编号占位符 4"/>
          <p:cNvSpPr>
            <a:spLocks noGrp="1"/>
          </p:cNvSpPr>
          <p:nvPr>
            <p:ph type="sldNum" sz="quarter" idx="12"/>
          </p:nvPr>
        </p:nvSpPr>
        <p:spPr/>
        <p:txBody>
          <a:bodyPr/>
          <a:lstStyle/>
          <a:p>
            <a:fld id="{B08DEE28-9A15-874C-844A-97FB180B516A}" type="slidenum">
              <a:rPr kumimoji="1" lang="zh-CN" altLang="en-US" smtClean="0"/>
              <a:t>91</a:t>
            </a:fld>
            <a:endParaRPr kumimoji="1" lang="zh-CN" altLang="en-US"/>
          </a:p>
        </p:txBody>
      </p:sp>
      <p:pic>
        <p:nvPicPr>
          <p:cNvPr id="8" name="图片 7">
            <a:extLst>
              <a:ext uri="{FF2B5EF4-FFF2-40B4-BE49-F238E27FC236}">
                <a16:creationId xmlns:a16="http://schemas.microsoft.com/office/drawing/2014/main" id="{8DD81967-AB09-2D4B-88FD-DE4E643296DF}"/>
              </a:ext>
            </a:extLst>
          </p:cNvPr>
          <p:cNvPicPr>
            <a:picLocks noChangeAspect="1"/>
          </p:cNvPicPr>
          <p:nvPr/>
        </p:nvPicPr>
        <p:blipFill>
          <a:blip r:embed="rId2"/>
          <a:stretch>
            <a:fillRect/>
          </a:stretch>
        </p:blipFill>
        <p:spPr>
          <a:xfrm>
            <a:off x="1056189" y="1089345"/>
            <a:ext cx="7031621" cy="5103173"/>
          </a:xfrm>
          <a:prstGeom prst="rect">
            <a:avLst/>
          </a:prstGeom>
        </p:spPr>
      </p:pic>
    </p:spTree>
    <p:extLst>
      <p:ext uri="{BB962C8B-B14F-4D97-AF65-F5344CB8AC3E}">
        <p14:creationId xmlns:p14="http://schemas.microsoft.com/office/powerpoint/2010/main" val="1904336438"/>
      </p:ext>
    </p:extLst>
  </p:cSld>
  <p:clrMapOvr>
    <a:masterClrMapping/>
  </p:clrMapOvr>
  <mc:AlternateContent xmlns:mc="http://schemas.openxmlformats.org/markup-compatibility/2006" xmlns:p14="http://schemas.microsoft.com/office/powerpoint/2010/main">
    <mc:Choice Requires="p14">
      <p:transition spd="slow" p14:dur="2000" advTm="37999"/>
    </mc:Choice>
    <mc:Fallback xmlns="">
      <p:transition spd="slow" advTm="37999"/>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Difficulties to </a:t>
            </a:r>
            <a:r>
              <a:rPr lang="en-US" altLang="zh-CN" dirty="0"/>
              <a:t>d</a:t>
            </a:r>
            <a:r>
              <a:rPr lang="en-US" dirty="0"/>
              <a:t>ebug</a:t>
            </a:r>
            <a:r>
              <a:rPr lang="zh-CN" altLang="en-US" dirty="0"/>
              <a:t> </a:t>
            </a:r>
            <a:r>
              <a:rPr lang="en-US" altLang="zh-CN" dirty="0"/>
              <a:t>DS</a:t>
            </a:r>
            <a:endParaRPr lang="en-US" dirty="0"/>
          </a:p>
        </p:txBody>
      </p:sp>
      <p:sp>
        <p:nvSpPr>
          <p:cNvPr id="4" name="Date Placeholder 3"/>
          <p:cNvSpPr>
            <a:spLocks noGrp="1"/>
          </p:cNvSpPr>
          <p:nvPr>
            <p:ph type="dt" sz="half" idx="10"/>
          </p:nvPr>
        </p:nvSpPr>
        <p:spPr/>
        <p:txBody>
          <a:bodyPr/>
          <a:lstStyle/>
          <a:p>
            <a:fld id="{81A84CA2-9EBD-7545-8CC5-A94A57F3C70C}" type="datetime1">
              <a:rPr lang="zh-CN" altLang="en-US" smtClean="0"/>
              <a:t>2022/9/15</a:t>
            </a:fld>
            <a:endParaRPr lang="zh-CN" altLang="en-US"/>
          </a:p>
        </p:txBody>
      </p:sp>
      <p:sp>
        <p:nvSpPr>
          <p:cNvPr id="5" name="Slide Number Placeholder 4"/>
          <p:cNvSpPr>
            <a:spLocks noGrp="1"/>
          </p:cNvSpPr>
          <p:nvPr>
            <p:ph type="sldNum" sz="quarter" idx="12"/>
          </p:nvPr>
        </p:nvSpPr>
        <p:spPr/>
        <p:txBody>
          <a:bodyPr/>
          <a:lstStyle/>
          <a:p>
            <a:fld id="{3AE696C5-AB62-4167-9E85-4188355FB44C}" type="slidenum">
              <a:rPr lang="zh-CN" altLang="en-US" smtClean="0"/>
              <a:pPr/>
              <a:t>92</a:t>
            </a:fld>
            <a:endParaRPr lang="zh-CN" altLang="en-US"/>
          </a:p>
        </p:txBody>
      </p:sp>
      <p:sp>
        <p:nvSpPr>
          <p:cNvPr id="8" name="Content Placeholder 7"/>
          <p:cNvSpPr>
            <a:spLocks noGrp="1"/>
          </p:cNvSpPr>
          <p:nvPr>
            <p:ph sz="quarter" idx="1"/>
          </p:nvPr>
        </p:nvSpPr>
        <p:spPr/>
        <p:txBody>
          <a:bodyPr>
            <a:normAutofit/>
          </a:bodyPr>
          <a:lstStyle/>
          <a:p>
            <a:r>
              <a:rPr lang="en-US" altLang="zh-CN" dirty="0"/>
              <a:t>Debugging parallel codes can be incredibly difficult, particularly as codes scale upwards</a:t>
            </a:r>
          </a:p>
          <a:p>
            <a:pPr lvl="1"/>
            <a:r>
              <a:rPr lang="en-US" dirty="0"/>
              <a:t>Large number of processes</a:t>
            </a:r>
            <a:r>
              <a:rPr lang="zh-CN" altLang="en-US" dirty="0"/>
              <a:t> </a:t>
            </a:r>
            <a:r>
              <a:rPr lang="en-US" altLang="zh-CN" dirty="0"/>
              <a:t>—</a:t>
            </a:r>
            <a:r>
              <a:rPr lang="zh-CN" altLang="en-US" dirty="0"/>
              <a:t> </a:t>
            </a:r>
            <a:r>
              <a:rPr lang="en-US" altLang="zh-CN" i="1" dirty="0">
                <a:solidFill>
                  <a:srgbClr val="C00000"/>
                </a:solidFill>
              </a:rPr>
              <a:t>hard</a:t>
            </a:r>
            <a:r>
              <a:rPr lang="zh-CN" altLang="en-US" i="1" dirty="0">
                <a:solidFill>
                  <a:srgbClr val="C00000"/>
                </a:solidFill>
              </a:rPr>
              <a:t> </a:t>
            </a:r>
            <a:r>
              <a:rPr lang="en-US" altLang="zh-CN" i="1" dirty="0">
                <a:solidFill>
                  <a:srgbClr val="C00000"/>
                </a:solidFill>
              </a:rPr>
              <a:t>to</a:t>
            </a:r>
            <a:r>
              <a:rPr lang="zh-CN" altLang="en-US" i="1" dirty="0">
                <a:solidFill>
                  <a:srgbClr val="C00000"/>
                </a:solidFill>
              </a:rPr>
              <a:t> </a:t>
            </a:r>
            <a:r>
              <a:rPr lang="en-US" altLang="zh-CN" i="1" dirty="0">
                <a:solidFill>
                  <a:srgbClr val="C00000"/>
                </a:solidFill>
              </a:rPr>
              <a:t>deal</a:t>
            </a:r>
            <a:r>
              <a:rPr lang="zh-CN" altLang="en-US" i="1" dirty="0">
                <a:solidFill>
                  <a:srgbClr val="C00000"/>
                </a:solidFill>
              </a:rPr>
              <a:t> </a:t>
            </a:r>
            <a:r>
              <a:rPr lang="en-US" altLang="zh-CN" i="1" dirty="0">
                <a:solidFill>
                  <a:srgbClr val="C00000"/>
                </a:solidFill>
              </a:rPr>
              <a:t>with</a:t>
            </a:r>
            <a:endParaRPr lang="en-US" i="1" dirty="0">
              <a:solidFill>
                <a:srgbClr val="C00000"/>
              </a:solidFill>
            </a:endParaRPr>
          </a:p>
          <a:p>
            <a:pPr lvl="1"/>
            <a:r>
              <a:rPr lang="en-US" dirty="0"/>
              <a:t>Distributed over different nodes</a:t>
            </a:r>
            <a:r>
              <a:rPr lang="zh-CN" altLang="en-US" dirty="0"/>
              <a:t> </a:t>
            </a:r>
            <a:r>
              <a:rPr lang="en-US" altLang="zh-CN" dirty="0"/>
              <a:t>—</a:t>
            </a:r>
            <a:r>
              <a:rPr lang="zh-CN" altLang="en-US" dirty="0"/>
              <a:t> </a:t>
            </a:r>
            <a:r>
              <a:rPr lang="en-US" altLang="zh-CN" i="1" dirty="0">
                <a:solidFill>
                  <a:srgbClr val="C00000"/>
                </a:solidFill>
              </a:rPr>
              <a:t>remote</a:t>
            </a:r>
            <a:r>
              <a:rPr lang="zh-CN" altLang="en-US" i="1" dirty="0">
                <a:solidFill>
                  <a:srgbClr val="C00000"/>
                </a:solidFill>
              </a:rPr>
              <a:t> </a:t>
            </a:r>
            <a:r>
              <a:rPr lang="en-US" altLang="zh-CN" i="1" dirty="0">
                <a:solidFill>
                  <a:srgbClr val="C00000"/>
                </a:solidFill>
              </a:rPr>
              <a:t>control</a:t>
            </a:r>
            <a:endParaRPr lang="en-US" i="1" dirty="0">
              <a:solidFill>
                <a:srgbClr val="C00000"/>
              </a:solidFill>
            </a:endParaRPr>
          </a:p>
          <a:p>
            <a:pPr lvl="1"/>
            <a:r>
              <a:rPr lang="en-US" dirty="0"/>
              <a:t>Long running time</a:t>
            </a:r>
            <a:r>
              <a:rPr lang="zh-CN" altLang="en-US" dirty="0"/>
              <a:t> </a:t>
            </a:r>
            <a:r>
              <a:rPr lang="en-US" altLang="zh-CN" dirty="0"/>
              <a:t>—</a:t>
            </a:r>
            <a:r>
              <a:rPr lang="zh-CN" altLang="en-US" dirty="0"/>
              <a:t> </a:t>
            </a:r>
            <a:r>
              <a:rPr lang="en-US" altLang="zh-CN" i="1" dirty="0">
                <a:solidFill>
                  <a:srgbClr val="C00000"/>
                </a:solidFill>
              </a:rPr>
              <a:t>crash</a:t>
            </a:r>
            <a:r>
              <a:rPr lang="zh-CN" altLang="en-US" i="1" dirty="0">
                <a:solidFill>
                  <a:srgbClr val="C00000"/>
                </a:solidFill>
              </a:rPr>
              <a:t> </a:t>
            </a:r>
            <a:r>
              <a:rPr lang="en-US" altLang="zh-CN" i="1" dirty="0">
                <a:solidFill>
                  <a:srgbClr val="C00000"/>
                </a:solidFill>
              </a:rPr>
              <a:t>after</a:t>
            </a:r>
            <a:r>
              <a:rPr lang="zh-CN" altLang="en-US" i="1" dirty="0">
                <a:solidFill>
                  <a:srgbClr val="C00000"/>
                </a:solidFill>
              </a:rPr>
              <a:t> </a:t>
            </a:r>
            <a:r>
              <a:rPr lang="en-US" altLang="zh-CN" i="1" dirty="0">
                <a:solidFill>
                  <a:srgbClr val="C00000"/>
                </a:solidFill>
              </a:rPr>
              <a:t>running</a:t>
            </a:r>
            <a:r>
              <a:rPr lang="zh-CN" altLang="en-US" i="1" dirty="0">
                <a:solidFill>
                  <a:srgbClr val="C00000"/>
                </a:solidFill>
              </a:rPr>
              <a:t> </a:t>
            </a:r>
            <a:r>
              <a:rPr lang="en-US" altLang="zh-CN" i="1" dirty="0">
                <a:solidFill>
                  <a:srgbClr val="C00000"/>
                </a:solidFill>
              </a:rPr>
              <a:t>10</a:t>
            </a:r>
            <a:r>
              <a:rPr lang="zh-CN" altLang="en-US" i="1" dirty="0">
                <a:solidFill>
                  <a:srgbClr val="C00000"/>
                </a:solidFill>
              </a:rPr>
              <a:t> </a:t>
            </a:r>
            <a:r>
              <a:rPr lang="en-US" altLang="zh-CN" i="1" dirty="0">
                <a:solidFill>
                  <a:srgbClr val="C00000"/>
                </a:solidFill>
              </a:rPr>
              <a:t>hours</a:t>
            </a:r>
            <a:endParaRPr lang="en-US" i="1" dirty="0">
              <a:solidFill>
                <a:srgbClr val="C00000"/>
              </a:solidFill>
            </a:endParaRPr>
          </a:p>
          <a:p>
            <a:pPr lvl="1"/>
            <a:r>
              <a:rPr lang="en-US" dirty="0"/>
              <a:t>Complicated communication pattern</a:t>
            </a:r>
            <a:r>
              <a:rPr lang="zh-CN" altLang="en-US" dirty="0"/>
              <a:t> </a:t>
            </a:r>
            <a:r>
              <a:rPr lang="en-US" altLang="zh-CN" dirty="0"/>
              <a:t>—</a:t>
            </a:r>
            <a:r>
              <a:rPr lang="zh-CN" altLang="en-US" dirty="0"/>
              <a:t> </a:t>
            </a:r>
            <a:r>
              <a:rPr lang="en-US" altLang="zh-CN" i="1" dirty="0">
                <a:solidFill>
                  <a:srgbClr val="C00000"/>
                </a:solidFill>
              </a:rPr>
              <a:t>dependencies</a:t>
            </a:r>
            <a:endParaRPr lang="en-US" i="1" dirty="0">
              <a:solidFill>
                <a:srgbClr val="C00000"/>
              </a:solidFill>
            </a:endParaRPr>
          </a:p>
          <a:p>
            <a:pPr lvl="1"/>
            <a:r>
              <a:rPr lang="en-US" dirty="0"/>
              <a:t>All bugs in </a:t>
            </a:r>
            <a:r>
              <a:rPr lang="en-US" i="1" dirty="0">
                <a:solidFill>
                  <a:schemeClr val="accent6">
                    <a:lumMod val="50000"/>
                  </a:schemeClr>
                </a:solidFill>
              </a:rPr>
              <a:t>sequential</a:t>
            </a:r>
            <a:r>
              <a:rPr lang="en-US" dirty="0"/>
              <a:t> programs</a:t>
            </a:r>
            <a:r>
              <a:rPr lang="zh-CN" altLang="en-US" dirty="0"/>
              <a:t> </a:t>
            </a:r>
            <a:r>
              <a:rPr lang="en-US" altLang="zh-CN" dirty="0"/>
              <a:t>—</a:t>
            </a:r>
            <a:r>
              <a:rPr lang="zh-CN" altLang="en-US" dirty="0"/>
              <a:t> </a:t>
            </a:r>
            <a:r>
              <a:rPr lang="en-US" altLang="zh-CN" i="1" dirty="0">
                <a:solidFill>
                  <a:srgbClr val="C00000"/>
                </a:solidFill>
              </a:rPr>
              <a:t>double</a:t>
            </a:r>
            <a:r>
              <a:rPr lang="zh-CN" altLang="en-US" i="1" dirty="0">
                <a:solidFill>
                  <a:srgbClr val="C00000"/>
                </a:solidFill>
              </a:rPr>
              <a:t> </a:t>
            </a:r>
            <a:r>
              <a:rPr lang="en-US" altLang="zh-CN" i="1" dirty="0">
                <a:solidFill>
                  <a:srgbClr val="C00000"/>
                </a:solidFill>
              </a:rPr>
              <a:t>free</a:t>
            </a:r>
            <a:endParaRPr lang="en-US" i="1" dirty="0">
              <a:solidFill>
                <a:srgbClr val="C00000"/>
              </a:solidFill>
            </a:endParaRPr>
          </a:p>
          <a:p>
            <a:pPr lvl="1"/>
            <a:r>
              <a:rPr lang="en-US" altLang="zh-CN" dirty="0"/>
              <a:t>As</a:t>
            </a:r>
            <a:r>
              <a:rPr lang="zh-CN" altLang="en-US" dirty="0"/>
              <a:t> </a:t>
            </a:r>
            <a:r>
              <a:rPr lang="en-US" altLang="zh-CN" dirty="0"/>
              <a:t>well</a:t>
            </a:r>
            <a:r>
              <a:rPr lang="zh-CN" altLang="en-US" dirty="0"/>
              <a:t> </a:t>
            </a:r>
            <a:r>
              <a:rPr lang="en-US" altLang="zh-CN" dirty="0"/>
              <a:t>as</a:t>
            </a:r>
            <a:r>
              <a:rPr lang="zh-CN" altLang="en-US" dirty="0"/>
              <a:t> </a:t>
            </a:r>
            <a:r>
              <a:rPr lang="en-US" dirty="0"/>
              <a:t>new </a:t>
            </a:r>
            <a:r>
              <a:rPr lang="en-US" altLang="zh-CN" dirty="0"/>
              <a:t>ones</a:t>
            </a:r>
            <a:r>
              <a:rPr lang="en-US" dirty="0"/>
              <a:t> due to </a:t>
            </a:r>
            <a:r>
              <a:rPr lang="en-US" i="1" dirty="0">
                <a:solidFill>
                  <a:schemeClr val="accent6">
                    <a:lumMod val="50000"/>
                  </a:schemeClr>
                </a:solidFill>
              </a:rPr>
              <a:t>parallelism</a:t>
            </a:r>
          </a:p>
          <a:p>
            <a:pPr lvl="2"/>
            <a:r>
              <a:rPr lang="en-US" i="1" dirty="0"/>
              <a:t>Non-determinism</a:t>
            </a:r>
          </a:p>
          <a:p>
            <a:pPr lvl="2"/>
            <a:r>
              <a:rPr lang="en-US" i="1" dirty="0"/>
              <a:t>dead-lock</a:t>
            </a:r>
          </a:p>
          <a:p>
            <a:pPr lvl="2"/>
            <a:r>
              <a:rPr lang="en-US" altLang="zh-CN" i="1" dirty="0"/>
              <a:t>timeout</a:t>
            </a:r>
            <a:endParaRPr lang="en-US" i="1" dirty="0"/>
          </a:p>
          <a:p>
            <a:pPr lvl="2"/>
            <a:r>
              <a:rPr lang="en-US" i="1" dirty="0"/>
              <a:t>…</a:t>
            </a:r>
          </a:p>
        </p:txBody>
      </p:sp>
      <p:sp>
        <p:nvSpPr>
          <p:cNvPr id="6" name="页脚占位符 5"/>
          <p:cNvSpPr>
            <a:spLocks noGrp="1"/>
          </p:cNvSpPr>
          <p:nvPr>
            <p:ph type="ftr" sz="quarter" idx="11"/>
          </p:nvPr>
        </p:nvSpPr>
        <p:spPr/>
        <p:txBody>
          <a:bodyPr/>
          <a:lstStyle/>
          <a:p>
            <a:r>
              <a:rPr lang="en-US" altLang="zh-CN"/>
              <a:t>Distributed System</a:t>
            </a:r>
            <a:endParaRPr lang="zh-CN" altLang="en-US"/>
          </a:p>
        </p:txBody>
      </p:sp>
    </p:spTree>
    <p:custDataLst>
      <p:tags r:id="rId1"/>
    </p:custDataLst>
    <p:extLst>
      <p:ext uri="{BB962C8B-B14F-4D97-AF65-F5344CB8AC3E}">
        <p14:creationId xmlns:p14="http://schemas.microsoft.com/office/powerpoint/2010/main" val="370425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8">
                                            <p:txEl>
                                              <p:pRg st="9" end="9"/>
                                            </p:txEl>
                                          </p:spTgt>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nodeType="afterEffect">
                                  <p:stCondLst>
                                    <p:cond delay="0"/>
                                  </p:stCondLst>
                                  <p:childTnLst>
                                    <p:set>
                                      <p:cBhvr>
                                        <p:cTn id="3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DF98A-DDA2-3D4E-9AA7-1ABBCC9F9283}"/>
              </a:ext>
            </a:extLst>
          </p:cNvPr>
          <p:cNvSpPr>
            <a:spLocks noGrp="1"/>
          </p:cNvSpPr>
          <p:nvPr>
            <p:ph type="title"/>
          </p:nvPr>
        </p:nvSpPr>
        <p:spPr/>
        <p:txBody>
          <a:bodyPr/>
          <a:lstStyle/>
          <a:p>
            <a:r>
              <a:rPr kumimoji="1" lang="en-US" altLang="zh-CN" dirty="0"/>
              <a:t>Debug</a:t>
            </a:r>
            <a:r>
              <a:rPr kumimoji="1" lang="zh-CN" altLang="en-US" dirty="0"/>
              <a:t> </a:t>
            </a:r>
            <a:r>
              <a:rPr kumimoji="1" lang="en-US" altLang="zh-CN" dirty="0"/>
              <a:t>256</a:t>
            </a:r>
            <a:r>
              <a:rPr kumimoji="1" lang="zh-CN" altLang="en-US" dirty="0"/>
              <a:t> </a:t>
            </a:r>
            <a:r>
              <a:rPr kumimoji="1" lang="en-US" altLang="zh-CN" dirty="0"/>
              <a:t>processes</a:t>
            </a:r>
            <a:endParaRPr kumimoji="1" lang="zh-CN" altLang="en-US" dirty="0"/>
          </a:p>
        </p:txBody>
      </p:sp>
      <p:sp>
        <p:nvSpPr>
          <p:cNvPr id="3" name="日期占位符 2">
            <a:extLst>
              <a:ext uri="{FF2B5EF4-FFF2-40B4-BE49-F238E27FC236}">
                <a16:creationId xmlns:a16="http://schemas.microsoft.com/office/drawing/2014/main" id="{736533EC-0203-C74E-9650-AA1608B557A4}"/>
              </a:ext>
            </a:extLst>
          </p:cNvPr>
          <p:cNvSpPr>
            <a:spLocks noGrp="1"/>
          </p:cNvSpPr>
          <p:nvPr>
            <p:ph type="dt" sz="half" idx="10"/>
          </p:nvPr>
        </p:nvSpPr>
        <p:spPr/>
        <p:txBody>
          <a:bodyPr/>
          <a:lstStyle/>
          <a:p>
            <a:fld id="{18B0C62F-5606-9C4B-AF8B-2C758FDD3D06}" type="datetime1">
              <a:rPr kumimoji="1" lang="zh-CN" altLang="en-US" smtClean="0"/>
              <a:t>2022/9/15</a:t>
            </a:fld>
            <a:endParaRPr kumimoji="1" lang="zh-CN" altLang="en-US"/>
          </a:p>
        </p:txBody>
      </p:sp>
      <p:sp>
        <p:nvSpPr>
          <p:cNvPr id="4" name="页脚占位符 3">
            <a:extLst>
              <a:ext uri="{FF2B5EF4-FFF2-40B4-BE49-F238E27FC236}">
                <a16:creationId xmlns:a16="http://schemas.microsoft.com/office/drawing/2014/main" id="{867F05CD-8127-1347-958E-BB5F340B546B}"/>
              </a:ext>
            </a:extLst>
          </p:cNvPr>
          <p:cNvSpPr>
            <a:spLocks noGrp="1"/>
          </p:cNvSpPr>
          <p:nvPr>
            <p:ph type="ftr" sz="quarter" idx="11"/>
          </p:nvPr>
        </p:nvSpPr>
        <p:spPr/>
        <p:txBody>
          <a:bodyPr/>
          <a:lstStyle/>
          <a:p>
            <a:r>
              <a:rPr kumimoji="1" lang="en-US" altLang="zh-CN"/>
              <a:t>Distributed System</a:t>
            </a:r>
            <a:endParaRPr kumimoji="1" lang="zh-CN" altLang="en-US"/>
          </a:p>
        </p:txBody>
      </p:sp>
      <p:sp>
        <p:nvSpPr>
          <p:cNvPr id="5" name="灯片编号占位符 4">
            <a:extLst>
              <a:ext uri="{FF2B5EF4-FFF2-40B4-BE49-F238E27FC236}">
                <a16:creationId xmlns:a16="http://schemas.microsoft.com/office/drawing/2014/main" id="{995F3A33-5631-4C40-B23A-08691191F22B}"/>
              </a:ext>
            </a:extLst>
          </p:cNvPr>
          <p:cNvSpPr>
            <a:spLocks noGrp="1"/>
          </p:cNvSpPr>
          <p:nvPr>
            <p:ph type="sldNum" sz="quarter" idx="12"/>
          </p:nvPr>
        </p:nvSpPr>
        <p:spPr/>
        <p:txBody>
          <a:bodyPr/>
          <a:lstStyle/>
          <a:p>
            <a:fld id="{B08DEE28-9A15-874C-844A-97FB180B516A}" type="slidenum">
              <a:rPr kumimoji="1" lang="zh-CN" altLang="en-US" smtClean="0"/>
              <a:t>93</a:t>
            </a:fld>
            <a:endParaRPr kumimoji="1" lang="zh-CN" altLang="en-US"/>
          </a:p>
        </p:txBody>
      </p:sp>
      <p:pic>
        <p:nvPicPr>
          <p:cNvPr id="6" name="图片 5">
            <a:extLst>
              <a:ext uri="{FF2B5EF4-FFF2-40B4-BE49-F238E27FC236}">
                <a16:creationId xmlns:a16="http://schemas.microsoft.com/office/drawing/2014/main" id="{BF6864FD-1593-274C-9853-6A34D93F567E}"/>
              </a:ext>
            </a:extLst>
          </p:cNvPr>
          <p:cNvPicPr>
            <a:picLocks noChangeAspect="1"/>
          </p:cNvPicPr>
          <p:nvPr/>
        </p:nvPicPr>
        <p:blipFill>
          <a:blip r:embed="rId2"/>
          <a:stretch>
            <a:fillRect/>
          </a:stretch>
        </p:blipFill>
        <p:spPr>
          <a:xfrm>
            <a:off x="864030" y="1028448"/>
            <a:ext cx="7419372" cy="5327903"/>
          </a:xfrm>
          <a:prstGeom prst="rect">
            <a:avLst/>
          </a:prstGeom>
        </p:spPr>
      </p:pic>
      <p:sp>
        <p:nvSpPr>
          <p:cNvPr id="9" name="圆角矩形 8">
            <a:extLst>
              <a:ext uri="{FF2B5EF4-FFF2-40B4-BE49-F238E27FC236}">
                <a16:creationId xmlns:a16="http://schemas.microsoft.com/office/drawing/2014/main" id="{55B6C968-6FC7-A043-94DB-AB85D200EF00}"/>
              </a:ext>
            </a:extLst>
          </p:cNvPr>
          <p:cNvSpPr/>
          <p:nvPr/>
        </p:nvSpPr>
        <p:spPr>
          <a:xfrm>
            <a:off x="3688707" y="4699935"/>
            <a:ext cx="4826643" cy="1759352"/>
          </a:xfrm>
          <a:prstGeom prst="roundRect">
            <a:avLst>
              <a:gd name="adj" fmla="val 5483"/>
            </a:avLst>
          </a:prstGeom>
          <a:solidFill>
            <a:srgbClr val="D9A1A0">
              <a:alpha val="50196"/>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9725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Available</a:t>
            </a:r>
            <a:r>
              <a:rPr lang="zh-CN" altLang="en-US" dirty="0"/>
              <a:t> </a:t>
            </a:r>
            <a:r>
              <a:rPr lang="en-US" altLang="zh-CN" dirty="0"/>
              <a:t>Approaches</a:t>
            </a:r>
            <a:endParaRPr lang="zh-CN" altLang="en-US" dirty="0"/>
          </a:p>
        </p:txBody>
      </p:sp>
      <p:sp>
        <p:nvSpPr>
          <p:cNvPr id="3" name="日期占位符 2"/>
          <p:cNvSpPr>
            <a:spLocks noGrp="1"/>
          </p:cNvSpPr>
          <p:nvPr>
            <p:ph type="dt" sz="half" idx="10"/>
          </p:nvPr>
        </p:nvSpPr>
        <p:spPr/>
        <p:txBody>
          <a:bodyPr/>
          <a:lstStyle/>
          <a:p>
            <a:fld id="{F7905667-CF5C-5545-9E28-BBA985306763}" type="datetime1">
              <a:rPr lang="zh-CN" altLang="en-US" smtClean="0"/>
              <a:t>2022/9/15</a:t>
            </a:fld>
            <a:endParaRPr lang="zh-CN" altLang="en-US"/>
          </a:p>
        </p:txBody>
      </p:sp>
      <p:sp>
        <p:nvSpPr>
          <p:cNvPr id="5" name="灯片编号占位符 4"/>
          <p:cNvSpPr>
            <a:spLocks noGrp="1"/>
          </p:cNvSpPr>
          <p:nvPr>
            <p:ph type="sldNum" sz="quarter" idx="12"/>
          </p:nvPr>
        </p:nvSpPr>
        <p:spPr/>
        <p:txBody>
          <a:bodyPr/>
          <a:lstStyle/>
          <a:p>
            <a:fld id="{3AE696C5-AB62-4167-9E85-4188355FB44C}" type="slidenum">
              <a:rPr lang="zh-CN" altLang="en-US" smtClean="0"/>
              <a:pPr/>
              <a:t>94</a:t>
            </a:fld>
            <a:endParaRPr lang="zh-CN" altLang="en-US"/>
          </a:p>
        </p:txBody>
      </p:sp>
      <p:sp>
        <p:nvSpPr>
          <p:cNvPr id="6" name="内容占位符 5"/>
          <p:cNvSpPr>
            <a:spLocks noGrp="1"/>
          </p:cNvSpPr>
          <p:nvPr>
            <p:ph sz="quarter" idx="1"/>
          </p:nvPr>
        </p:nvSpPr>
        <p:spPr/>
        <p:txBody>
          <a:bodyPr>
            <a:normAutofit/>
          </a:bodyPr>
          <a:lstStyle/>
          <a:p>
            <a:r>
              <a:rPr lang="en-US" dirty="0"/>
              <a:t>Static Checking</a:t>
            </a:r>
            <a:r>
              <a:rPr lang="en-US" altLang="zh-CN" dirty="0"/>
              <a:t>:</a:t>
            </a:r>
            <a:r>
              <a:rPr lang="zh-CN" altLang="en-US" dirty="0"/>
              <a:t> </a:t>
            </a:r>
            <a:r>
              <a:rPr lang="en-US" altLang="zh-CN" dirty="0"/>
              <a:t>compile-time source code checking</a:t>
            </a:r>
          </a:p>
          <a:p>
            <a:pPr lvl="1"/>
            <a:r>
              <a:rPr lang="en-US" altLang="zh-CN" dirty="0"/>
              <a:t>various</a:t>
            </a:r>
            <a:r>
              <a:rPr lang="zh-CN" altLang="en-US" dirty="0"/>
              <a:t> </a:t>
            </a:r>
            <a:r>
              <a:rPr lang="en-US" altLang="zh-CN" dirty="0"/>
              <a:t>violations:</a:t>
            </a:r>
            <a:r>
              <a:rPr lang="zh-CN" altLang="en-US" dirty="0"/>
              <a:t> </a:t>
            </a:r>
            <a:r>
              <a:rPr lang="en-US" altLang="zh-CN" dirty="0"/>
              <a:t>race</a:t>
            </a:r>
            <a:r>
              <a:rPr lang="zh-CN" altLang="en-US" dirty="0"/>
              <a:t> </a:t>
            </a:r>
            <a:r>
              <a:rPr lang="en-US" altLang="zh-CN" dirty="0"/>
              <a:t>condition,</a:t>
            </a:r>
            <a:r>
              <a:rPr lang="zh-CN" altLang="en-US" dirty="0"/>
              <a:t> </a:t>
            </a:r>
            <a:r>
              <a:rPr lang="en-US" altLang="zh-CN" dirty="0"/>
              <a:t>dead-lock</a:t>
            </a:r>
            <a:r>
              <a:rPr lang="zh-CN" altLang="en-US" dirty="0"/>
              <a:t> </a:t>
            </a:r>
            <a:r>
              <a:rPr lang="en-US" altLang="zh-CN" dirty="0"/>
              <a:t>etc.</a:t>
            </a:r>
          </a:p>
          <a:p>
            <a:pPr lvl="1"/>
            <a:r>
              <a:rPr lang="en-US" altLang="zh-CN" dirty="0"/>
              <a:t>E.g., </a:t>
            </a:r>
            <a:r>
              <a:rPr lang="en-US" altLang="zh-CN" i="1" dirty="0"/>
              <a:t>MPI-CHECK,</a:t>
            </a:r>
            <a:r>
              <a:rPr lang="zh-CN" altLang="en-US" i="1" dirty="0"/>
              <a:t> </a:t>
            </a:r>
            <a:r>
              <a:rPr lang="en-US" altLang="zh-CN" i="1" dirty="0" err="1"/>
              <a:t>RacerX</a:t>
            </a:r>
            <a:endParaRPr lang="en-US" altLang="zh-CN" i="1" dirty="0"/>
          </a:p>
          <a:p>
            <a:pPr lvl="2"/>
            <a:r>
              <a:rPr lang="en-US" altLang="zh-CN" dirty="0"/>
              <a:t>Data Mining</a:t>
            </a:r>
            <a:r>
              <a:rPr lang="zh-CN" altLang="en-US" dirty="0"/>
              <a:t> </a:t>
            </a:r>
            <a:r>
              <a:rPr lang="en-US" altLang="zh-CN" dirty="0"/>
              <a:t>(</a:t>
            </a:r>
            <a:r>
              <a:rPr lang="en-US" altLang="zh-CN" i="1" dirty="0" err="1"/>
              <a:t>iComments</a:t>
            </a:r>
            <a:r>
              <a:rPr lang="en-US" altLang="zh-CN" dirty="0"/>
              <a:t>,</a:t>
            </a:r>
            <a:r>
              <a:rPr lang="zh-CN" altLang="en-US" dirty="0"/>
              <a:t> </a:t>
            </a:r>
            <a:r>
              <a:rPr lang="en-US" altLang="zh-CN" i="1" dirty="0" err="1"/>
              <a:t>CPMiner</a:t>
            </a:r>
            <a:r>
              <a:rPr lang="en-US" altLang="zh-CN" i="1" dirty="0"/>
              <a:t>,</a:t>
            </a:r>
            <a:r>
              <a:rPr lang="zh-CN" altLang="en-US" i="1" dirty="0"/>
              <a:t> </a:t>
            </a:r>
            <a:r>
              <a:rPr lang="en-US" altLang="zh-CN" i="1" dirty="0"/>
              <a:t>PR-Miner</a:t>
            </a:r>
            <a:r>
              <a:rPr lang="en-US" altLang="zh-CN" dirty="0"/>
              <a:t>)</a:t>
            </a:r>
            <a:endParaRPr lang="en-US" dirty="0"/>
          </a:p>
          <a:p>
            <a:r>
              <a:rPr lang="en-US" dirty="0"/>
              <a:t>Postmortem Trace Analysis</a:t>
            </a:r>
          </a:p>
          <a:p>
            <a:pPr lvl="1"/>
            <a:r>
              <a:rPr lang="en-US" altLang="zh-CN" dirty="0"/>
              <a:t>Check the trace for predefined errors</a:t>
            </a:r>
          </a:p>
          <a:p>
            <a:pPr lvl="1"/>
            <a:r>
              <a:rPr lang="en-US" altLang="zh-CN" dirty="0"/>
              <a:t>E.g., </a:t>
            </a:r>
            <a:r>
              <a:rPr lang="en-US" altLang="zh-CN" i="1" dirty="0"/>
              <a:t>Intel Trace Analyzer and Collector</a:t>
            </a:r>
            <a:endParaRPr lang="en-US" i="1" dirty="0"/>
          </a:p>
          <a:p>
            <a:r>
              <a:rPr lang="en-US" dirty="0"/>
              <a:t>Model Checking</a:t>
            </a:r>
          </a:p>
          <a:p>
            <a:pPr lvl="1"/>
            <a:r>
              <a:rPr lang="en-US" altLang="zh-CN" dirty="0"/>
              <a:t>E.g.,</a:t>
            </a:r>
            <a:r>
              <a:rPr lang="zh-CN" altLang="en-US" dirty="0"/>
              <a:t> </a:t>
            </a:r>
            <a:r>
              <a:rPr lang="en-US" altLang="zh-CN" i="1" dirty="0"/>
              <a:t>Spin-MPI</a:t>
            </a:r>
            <a:endParaRPr lang="en-US" i="1" dirty="0"/>
          </a:p>
          <a:p>
            <a:r>
              <a:rPr lang="en-US" altLang="zh-CN" dirty="0"/>
              <a:t>Runtime Detection</a:t>
            </a:r>
            <a:endParaRPr lang="en-US" dirty="0"/>
          </a:p>
          <a:p>
            <a:r>
              <a:rPr lang="en-US" dirty="0"/>
              <a:t>Replay-based Methods</a:t>
            </a:r>
          </a:p>
        </p:txBody>
      </p:sp>
      <p:sp>
        <p:nvSpPr>
          <p:cNvPr id="7" name="页脚占位符 6"/>
          <p:cNvSpPr>
            <a:spLocks noGrp="1"/>
          </p:cNvSpPr>
          <p:nvPr>
            <p:ph type="ftr" sz="quarter" idx="11"/>
          </p:nvPr>
        </p:nvSpPr>
        <p:spPr/>
        <p:txBody>
          <a:bodyPr/>
          <a:lstStyle/>
          <a:p>
            <a:r>
              <a:rPr lang="en-US" altLang="zh-CN"/>
              <a:t>Distributed System</a:t>
            </a:r>
            <a:endParaRPr lang="zh-CN" altLang="en-US"/>
          </a:p>
        </p:txBody>
      </p:sp>
    </p:spTree>
    <p:extLst>
      <p:ext uri="{BB962C8B-B14F-4D97-AF65-F5344CB8AC3E}">
        <p14:creationId xmlns:p14="http://schemas.microsoft.com/office/powerpoint/2010/main" val="193107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Runtime detection</a:t>
            </a:r>
            <a:endParaRPr lang="zh-CN" altLang="en-US" dirty="0"/>
          </a:p>
        </p:txBody>
      </p:sp>
      <p:sp>
        <p:nvSpPr>
          <p:cNvPr id="3" name="内容占位符 2"/>
          <p:cNvSpPr>
            <a:spLocks noGrp="1"/>
          </p:cNvSpPr>
          <p:nvPr>
            <p:ph idx="1"/>
          </p:nvPr>
        </p:nvSpPr>
        <p:spPr/>
        <p:txBody>
          <a:bodyPr>
            <a:normAutofit lnSpcReduction="10000"/>
          </a:bodyPr>
          <a:lstStyle/>
          <a:p>
            <a:r>
              <a:rPr lang="en-US" dirty="0"/>
              <a:t>Cyclic debugging</a:t>
            </a:r>
          </a:p>
          <a:p>
            <a:pPr lvl="1"/>
            <a:r>
              <a:rPr lang="en-US" dirty="0">
                <a:sym typeface="Wingdings" pitchFamily="2" charset="2"/>
              </a:rPr>
              <a:t> </a:t>
            </a:r>
            <a:r>
              <a:rPr lang="en-US" altLang="zh-CN" dirty="0">
                <a:sym typeface="Wingdings" pitchFamily="2" charset="2"/>
              </a:rPr>
              <a:t>s</a:t>
            </a:r>
            <a:r>
              <a:rPr lang="en-US" dirty="0"/>
              <a:t>calability, reproducibility, fea</a:t>
            </a:r>
            <a:r>
              <a:rPr lang="en-US" altLang="zh-CN" dirty="0"/>
              <a:t>bility</a:t>
            </a:r>
            <a:endParaRPr lang="en-US" dirty="0"/>
          </a:p>
          <a:p>
            <a:pPr lvl="1"/>
            <a:r>
              <a:rPr lang="en-US" dirty="0"/>
              <a:t>E.g., </a:t>
            </a:r>
            <a:r>
              <a:rPr lang="en-US" i="1" dirty="0" err="1"/>
              <a:t>printf</a:t>
            </a:r>
            <a:r>
              <a:rPr lang="en-US" i="1" dirty="0"/>
              <a:t>, </a:t>
            </a:r>
            <a:r>
              <a:rPr lang="en-US" i="1" dirty="0" err="1"/>
              <a:t>Totalview</a:t>
            </a:r>
            <a:r>
              <a:rPr lang="en-US" i="1" dirty="0"/>
              <a:t>, DDT, PGDBG, Net-</a:t>
            </a:r>
            <a:r>
              <a:rPr lang="en-US" i="1" dirty="0" err="1"/>
              <a:t>dbx</a:t>
            </a:r>
            <a:endParaRPr lang="en-US" i="1" dirty="0"/>
          </a:p>
          <a:p>
            <a:r>
              <a:rPr lang="en-US" altLang="zh-CN" dirty="0"/>
              <a:t>Static</a:t>
            </a:r>
            <a:r>
              <a:rPr lang="zh-CN" altLang="en-US" dirty="0"/>
              <a:t> </a:t>
            </a:r>
            <a:r>
              <a:rPr lang="en-US" altLang="zh-CN" dirty="0"/>
              <a:t>Instrumentation</a:t>
            </a:r>
            <a:endParaRPr lang="en-US" dirty="0"/>
          </a:p>
          <a:p>
            <a:pPr lvl="1"/>
            <a:r>
              <a:rPr lang="en-US" dirty="0">
                <a:sym typeface="Wingdings" pitchFamily="2" charset="2"/>
              </a:rPr>
              <a:t> on</a:t>
            </a:r>
            <a:r>
              <a:rPr lang="en-US" dirty="0"/>
              <a:t>ly </a:t>
            </a:r>
            <a:r>
              <a:rPr lang="en-US" altLang="zh-CN" dirty="0"/>
              <a:t>predefined</a:t>
            </a:r>
            <a:r>
              <a:rPr lang="en-US" dirty="0"/>
              <a:t> APIs</a:t>
            </a:r>
          </a:p>
          <a:p>
            <a:pPr lvl="1"/>
            <a:r>
              <a:rPr lang="en-US" dirty="0"/>
              <a:t>E.g., </a:t>
            </a:r>
            <a:r>
              <a:rPr lang="en-US" i="1" dirty="0"/>
              <a:t>Umpire, MARMOT, Retrospect</a:t>
            </a:r>
            <a:r>
              <a:rPr lang="en-US" altLang="zh-CN" i="1" dirty="0"/>
              <a:t>,</a:t>
            </a:r>
            <a:r>
              <a:rPr lang="zh-CN" altLang="en-US" i="1" dirty="0"/>
              <a:t> </a:t>
            </a:r>
            <a:r>
              <a:rPr lang="en-US" altLang="zh-CN" dirty="0"/>
              <a:t>PMPI Intercepting</a:t>
            </a:r>
            <a:endParaRPr lang="en-US" i="1" dirty="0"/>
          </a:p>
          <a:p>
            <a:r>
              <a:rPr lang="en-US" dirty="0"/>
              <a:t>Dy</a:t>
            </a:r>
            <a:r>
              <a:rPr lang="en-US" altLang="zh-CN" dirty="0"/>
              <a:t>namic</a:t>
            </a:r>
            <a:r>
              <a:rPr lang="zh-CN" altLang="en-US" dirty="0"/>
              <a:t> </a:t>
            </a:r>
            <a:r>
              <a:rPr lang="en-US" altLang="zh-CN" dirty="0"/>
              <a:t>Instrumentation</a:t>
            </a:r>
          </a:p>
          <a:p>
            <a:pPr lvl="1"/>
            <a:r>
              <a:rPr lang="en-US" altLang="zh-CN" dirty="0">
                <a:sym typeface="Wingdings" pitchFamily="2" charset="2"/>
              </a:rPr>
              <a:t></a:t>
            </a:r>
            <a:r>
              <a:rPr lang="zh-CN" altLang="en-US" dirty="0">
                <a:sym typeface="Wingdings" pitchFamily="2" charset="2"/>
              </a:rPr>
              <a:t> </a:t>
            </a:r>
            <a:r>
              <a:rPr lang="en-US" altLang="zh-CN" dirty="0">
                <a:sym typeface="Wingdings" pitchFamily="2" charset="2"/>
              </a:rPr>
              <a:t>poor</a:t>
            </a:r>
            <a:r>
              <a:rPr lang="zh-CN" altLang="en-US" dirty="0">
                <a:sym typeface="Wingdings" pitchFamily="2" charset="2"/>
              </a:rPr>
              <a:t> </a:t>
            </a:r>
            <a:r>
              <a:rPr lang="en-US" altLang="zh-CN" dirty="0">
                <a:sym typeface="Wingdings" pitchFamily="2" charset="2"/>
              </a:rPr>
              <a:t>performance,</a:t>
            </a:r>
            <a:r>
              <a:rPr lang="zh-CN" altLang="en-US" dirty="0">
                <a:sym typeface="Wingdings" pitchFamily="2" charset="2"/>
              </a:rPr>
              <a:t> </a:t>
            </a:r>
            <a:r>
              <a:rPr lang="en-US" altLang="zh-CN" dirty="0">
                <a:sym typeface="Wingdings" pitchFamily="2" charset="2"/>
              </a:rPr>
              <a:t>no</a:t>
            </a:r>
            <a:r>
              <a:rPr lang="zh-CN" altLang="en-US" dirty="0">
                <a:sym typeface="Wingdings" pitchFamily="2" charset="2"/>
              </a:rPr>
              <a:t> </a:t>
            </a:r>
            <a:r>
              <a:rPr lang="en-US" altLang="zh-CN" dirty="0">
                <a:sym typeface="Wingdings" pitchFamily="2" charset="2"/>
              </a:rPr>
              <a:t>static</a:t>
            </a:r>
            <a:r>
              <a:rPr lang="zh-CN" altLang="en-US" dirty="0">
                <a:sym typeface="Wingdings" pitchFamily="2" charset="2"/>
              </a:rPr>
              <a:t> </a:t>
            </a:r>
            <a:r>
              <a:rPr lang="en-US" altLang="zh-CN" dirty="0">
                <a:sym typeface="Wingdings" pitchFamily="2" charset="2"/>
              </a:rPr>
              <a:t>libs</a:t>
            </a:r>
          </a:p>
          <a:p>
            <a:pPr lvl="1"/>
            <a:r>
              <a:rPr lang="en-US" dirty="0"/>
              <a:t>E</a:t>
            </a:r>
            <a:r>
              <a:rPr lang="en-US" altLang="zh-CN" dirty="0"/>
              <a:t>.g.,</a:t>
            </a:r>
            <a:r>
              <a:rPr lang="zh-CN" altLang="en-US" dirty="0"/>
              <a:t> </a:t>
            </a:r>
            <a:r>
              <a:rPr lang="en-US" altLang="zh-CN" i="1" dirty="0" err="1"/>
              <a:t>DynamoRIO</a:t>
            </a:r>
            <a:r>
              <a:rPr lang="en-US" altLang="zh-CN" i="1" dirty="0"/>
              <a:t>,</a:t>
            </a:r>
            <a:r>
              <a:rPr lang="zh-CN" altLang="en-US" i="1" dirty="0"/>
              <a:t> </a:t>
            </a:r>
            <a:r>
              <a:rPr lang="en-US" altLang="zh-CN" i="1" dirty="0"/>
              <a:t>Pin</a:t>
            </a:r>
            <a:endParaRPr lang="en-US" i="1" dirty="0"/>
          </a:p>
          <a:p>
            <a:r>
              <a:rPr lang="en-US" dirty="0"/>
              <a:t>Debug version of </a:t>
            </a:r>
            <a:r>
              <a:rPr lang="en-US" altLang="zh-CN" dirty="0"/>
              <a:t>l</a:t>
            </a:r>
            <a:r>
              <a:rPr lang="en-US" dirty="0"/>
              <a:t>ibrar</a:t>
            </a:r>
            <a:r>
              <a:rPr lang="en-US" altLang="zh-CN" dirty="0"/>
              <a:t>ies</a:t>
            </a:r>
            <a:endParaRPr lang="en-US" dirty="0"/>
          </a:p>
          <a:p>
            <a:pPr lvl="1"/>
            <a:r>
              <a:rPr lang="en-US" dirty="0">
                <a:sym typeface="Wingdings" pitchFamily="2" charset="2"/>
              </a:rPr>
              <a:t> </a:t>
            </a:r>
            <a:r>
              <a:rPr lang="en-US" altLang="zh-CN" dirty="0">
                <a:sym typeface="Wingdings" pitchFamily="2" charset="2"/>
              </a:rPr>
              <a:t>t</a:t>
            </a:r>
            <a:r>
              <a:rPr lang="en-US" dirty="0"/>
              <a:t>ransparency, reproducibility</a:t>
            </a:r>
          </a:p>
          <a:p>
            <a:pPr lvl="1"/>
            <a:r>
              <a:rPr lang="en-US" dirty="0"/>
              <a:t>E.g., </a:t>
            </a:r>
            <a:r>
              <a:rPr lang="en-US" i="1" dirty="0"/>
              <a:t>NEC</a:t>
            </a:r>
            <a:r>
              <a:rPr lang="zh-CN" altLang="en-US" i="1" dirty="0"/>
              <a:t> </a:t>
            </a:r>
            <a:r>
              <a:rPr lang="en-US" altLang="zh-CN" i="1" dirty="0"/>
              <a:t>MPI</a:t>
            </a:r>
            <a:r>
              <a:rPr lang="en-US" i="1" dirty="0"/>
              <a:t>, MPICH</a:t>
            </a:r>
          </a:p>
          <a:p>
            <a:endParaRPr lang="zh-CN" altLang="en-US" dirty="0"/>
          </a:p>
        </p:txBody>
      </p:sp>
      <p:sp>
        <p:nvSpPr>
          <p:cNvPr id="4" name="日期占位符 3"/>
          <p:cNvSpPr>
            <a:spLocks noGrp="1"/>
          </p:cNvSpPr>
          <p:nvPr>
            <p:ph type="dt" sz="half" idx="10"/>
          </p:nvPr>
        </p:nvSpPr>
        <p:spPr/>
        <p:txBody>
          <a:bodyPr/>
          <a:lstStyle/>
          <a:p>
            <a:fld id="{D6E4B0A8-9D01-8741-802D-E4F80C921EA0}" type="datetime1">
              <a:rPr lang="zh-CN" altLang="en-US" smtClean="0"/>
              <a:t>2022/9/15</a:t>
            </a:fld>
            <a:endParaRPr lang="zh-CN" altLang="en-US"/>
          </a:p>
        </p:txBody>
      </p:sp>
      <p:sp>
        <p:nvSpPr>
          <p:cNvPr id="5" name="灯片编号占位符 4"/>
          <p:cNvSpPr>
            <a:spLocks noGrp="1"/>
          </p:cNvSpPr>
          <p:nvPr>
            <p:ph type="sldNum" sz="quarter" idx="12"/>
          </p:nvPr>
        </p:nvSpPr>
        <p:spPr/>
        <p:txBody>
          <a:bodyPr/>
          <a:lstStyle/>
          <a:p>
            <a:fld id="{3AE696C5-AB62-4167-9E85-4188355FB44C}" type="slidenum">
              <a:rPr lang="zh-CN" altLang="en-US" smtClean="0"/>
              <a:pPr/>
              <a:t>95</a:t>
            </a:fld>
            <a:endParaRPr lang="zh-CN" altLang="en-US"/>
          </a:p>
        </p:txBody>
      </p:sp>
      <p:sp>
        <p:nvSpPr>
          <p:cNvPr id="6" name="页脚占位符 5"/>
          <p:cNvSpPr>
            <a:spLocks noGrp="1"/>
          </p:cNvSpPr>
          <p:nvPr>
            <p:ph type="ftr" sz="quarter" idx="11"/>
          </p:nvPr>
        </p:nvSpPr>
        <p:spPr/>
        <p:txBody>
          <a:bodyPr/>
          <a:lstStyle/>
          <a:p>
            <a:r>
              <a:rPr lang="en-US" altLang="zh-CN"/>
              <a:t>Distributed System</a:t>
            </a:r>
            <a:endParaRPr lang="zh-CN" altLang="en-US"/>
          </a:p>
        </p:txBody>
      </p:sp>
    </p:spTree>
    <p:extLst>
      <p:ext uri="{BB962C8B-B14F-4D97-AF65-F5344CB8AC3E}">
        <p14:creationId xmlns:p14="http://schemas.microsoft.com/office/powerpoint/2010/main" val="411467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000CFC-30C3-FF49-B2BB-6AD8F34ED84A}"/>
              </a:ext>
            </a:extLst>
          </p:cNvPr>
          <p:cNvSpPr>
            <a:spLocks noGrp="1"/>
          </p:cNvSpPr>
          <p:nvPr>
            <p:ph type="title"/>
          </p:nvPr>
        </p:nvSpPr>
        <p:spPr/>
        <p:txBody>
          <a:bodyPr/>
          <a:lstStyle/>
          <a:p>
            <a:r>
              <a:rPr kumimoji="1" lang="en-US" altLang="zh-CN" dirty="0"/>
              <a:t>Record</a:t>
            </a:r>
            <a:r>
              <a:rPr kumimoji="1" lang="zh-CN" altLang="en-US" dirty="0"/>
              <a:t> </a:t>
            </a:r>
            <a:r>
              <a:rPr kumimoji="1" lang="en-US" altLang="zh-CN" dirty="0"/>
              <a:t>&amp;</a:t>
            </a:r>
            <a:r>
              <a:rPr kumimoji="1" lang="zh-CN" altLang="en-US" dirty="0"/>
              <a:t> </a:t>
            </a:r>
            <a:r>
              <a:rPr kumimoji="1" lang="en-US" altLang="zh-CN" dirty="0"/>
              <a:t>Replay</a:t>
            </a:r>
            <a:endParaRPr kumimoji="1" lang="zh-CN" altLang="en-US" dirty="0"/>
          </a:p>
        </p:txBody>
      </p:sp>
      <p:sp>
        <p:nvSpPr>
          <p:cNvPr id="3" name="内容占位符 2">
            <a:extLst>
              <a:ext uri="{FF2B5EF4-FFF2-40B4-BE49-F238E27FC236}">
                <a16:creationId xmlns:a16="http://schemas.microsoft.com/office/drawing/2014/main" id="{EDEB3586-2A15-B641-B98E-7BB6DBC93A68}"/>
              </a:ext>
            </a:extLst>
          </p:cNvPr>
          <p:cNvSpPr>
            <a:spLocks noGrp="1"/>
          </p:cNvSpPr>
          <p:nvPr>
            <p:ph idx="1"/>
          </p:nvPr>
        </p:nvSpPr>
        <p:spPr/>
        <p:txBody>
          <a:bodyPr>
            <a:normAutofit/>
          </a:bodyPr>
          <a:lstStyle/>
          <a:p>
            <a:r>
              <a:rPr kumimoji="1" lang="en-US" altLang="zh-CN" dirty="0"/>
              <a:t>Two</a:t>
            </a:r>
            <a:r>
              <a:rPr kumimoji="1" lang="zh-CN" altLang="en-US" dirty="0"/>
              <a:t> </a:t>
            </a:r>
            <a:r>
              <a:rPr kumimoji="1" lang="en-US" altLang="zh-CN" dirty="0"/>
              <a:t>Phases</a:t>
            </a:r>
          </a:p>
          <a:p>
            <a:r>
              <a:rPr kumimoji="1" lang="en-US" altLang="zh-CN" dirty="0"/>
              <a:t>Input Recording:</a:t>
            </a:r>
            <a:r>
              <a:rPr kumimoji="1" lang="zh-CN" altLang="en-US" dirty="0"/>
              <a:t> </a:t>
            </a:r>
            <a:r>
              <a:rPr kumimoji="1" lang="en-US" altLang="zh-CN" dirty="0"/>
              <a:t>sources of non-determinism</a:t>
            </a:r>
          </a:p>
          <a:p>
            <a:pPr lvl="1"/>
            <a:r>
              <a:rPr kumimoji="1" lang="en-US" altLang="zh-CN" dirty="0"/>
              <a:t>Program’s interfaces with OS (program inputs)</a:t>
            </a:r>
          </a:p>
          <a:p>
            <a:pPr lvl="1"/>
            <a:r>
              <a:rPr kumimoji="1" lang="en-US" altLang="zh-CN" dirty="0"/>
              <a:t>Memory race between threads</a:t>
            </a:r>
          </a:p>
          <a:p>
            <a:r>
              <a:rPr kumimoji="1" lang="en-US" altLang="zh-CN" dirty="0"/>
              <a:t>Replaying</a:t>
            </a:r>
          </a:p>
          <a:p>
            <a:pPr lvl="1"/>
            <a:r>
              <a:rPr kumimoji="1" lang="en-US" altLang="zh-CN" dirty="0"/>
              <a:t>Injecting recorded inputs at correct times</a:t>
            </a:r>
          </a:p>
          <a:p>
            <a:pPr lvl="1"/>
            <a:r>
              <a:rPr kumimoji="1" lang="en-US" altLang="zh-CN" dirty="0"/>
              <a:t>Enforcing inter-thread dependencies</a:t>
            </a:r>
            <a:endParaRPr kumimoji="1" lang="zh-CN" altLang="en-US" dirty="0"/>
          </a:p>
        </p:txBody>
      </p:sp>
      <p:sp>
        <p:nvSpPr>
          <p:cNvPr id="4" name="日期占位符 3">
            <a:extLst>
              <a:ext uri="{FF2B5EF4-FFF2-40B4-BE49-F238E27FC236}">
                <a16:creationId xmlns:a16="http://schemas.microsoft.com/office/drawing/2014/main" id="{102FE96D-202E-BD4C-B117-DFAC5750799F}"/>
              </a:ext>
            </a:extLst>
          </p:cNvPr>
          <p:cNvSpPr>
            <a:spLocks noGrp="1"/>
          </p:cNvSpPr>
          <p:nvPr>
            <p:ph type="dt" sz="half" idx="10"/>
          </p:nvPr>
        </p:nvSpPr>
        <p:spPr/>
        <p:txBody>
          <a:bodyPr/>
          <a:lstStyle/>
          <a:p>
            <a:fld id="{33B593C1-0AA2-D84E-8A74-3D9348DCCAB0}" type="datetime1">
              <a:rPr kumimoji="1" lang="zh-CN" altLang="en-US" smtClean="0"/>
              <a:t>2022/9/15</a:t>
            </a:fld>
            <a:endParaRPr kumimoji="1" lang="zh-CN" altLang="en-US"/>
          </a:p>
        </p:txBody>
      </p:sp>
      <p:sp>
        <p:nvSpPr>
          <p:cNvPr id="5" name="页脚占位符 4">
            <a:extLst>
              <a:ext uri="{FF2B5EF4-FFF2-40B4-BE49-F238E27FC236}">
                <a16:creationId xmlns:a16="http://schemas.microsoft.com/office/drawing/2014/main" id="{C3872E68-AF2D-C746-920A-CAC5EACADBF8}"/>
              </a:ext>
            </a:extLst>
          </p:cNvPr>
          <p:cNvSpPr>
            <a:spLocks noGrp="1"/>
          </p:cNvSpPr>
          <p:nvPr>
            <p:ph type="ftr" sz="quarter" idx="11"/>
          </p:nvPr>
        </p:nvSpPr>
        <p:spPr/>
        <p:txBody>
          <a:bodyPr/>
          <a:lstStyle/>
          <a:p>
            <a:r>
              <a:rPr kumimoji="1" lang="en-US" altLang="zh-CN"/>
              <a:t>Distributed System</a:t>
            </a:r>
            <a:endParaRPr kumimoji="1" lang="zh-CN" altLang="en-US"/>
          </a:p>
        </p:txBody>
      </p:sp>
      <p:sp>
        <p:nvSpPr>
          <p:cNvPr id="6" name="灯片编号占位符 5">
            <a:extLst>
              <a:ext uri="{FF2B5EF4-FFF2-40B4-BE49-F238E27FC236}">
                <a16:creationId xmlns:a16="http://schemas.microsoft.com/office/drawing/2014/main" id="{1C82BB5E-66EF-C145-A6F4-FC0A01C5122C}"/>
              </a:ext>
            </a:extLst>
          </p:cNvPr>
          <p:cNvSpPr>
            <a:spLocks noGrp="1"/>
          </p:cNvSpPr>
          <p:nvPr>
            <p:ph type="sldNum" sz="quarter" idx="12"/>
          </p:nvPr>
        </p:nvSpPr>
        <p:spPr/>
        <p:txBody>
          <a:bodyPr/>
          <a:lstStyle/>
          <a:p>
            <a:fld id="{B08DEE28-9A15-874C-844A-97FB180B516A}" type="slidenum">
              <a:rPr kumimoji="1" lang="zh-CN" altLang="en-US" smtClean="0"/>
              <a:t>96</a:t>
            </a:fld>
            <a:endParaRPr kumimoji="1" lang="zh-CN" altLang="en-US"/>
          </a:p>
        </p:txBody>
      </p:sp>
    </p:spTree>
    <p:extLst>
      <p:ext uri="{BB962C8B-B14F-4D97-AF65-F5344CB8AC3E}">
        <p14:creationId xmlns:p14="http://schemas.microsoft.com/office/powerpoint/2010/main" val="11149352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Replay-based Debugging</a:t>
            </a:r>
            <a:endParaRPr lang="zh-CN" altLang="en-US" dirty="0"/>
          </a:p>
        </p:txBody>
      </p:sp>
      <p:sp>
        <p:nvSpPr>
          <p:cNvPr id="3" name="内容占位符 2"/>
          <p:cNvSpPr>
            <a:spLocks noGrp="1"/>
          </p:cNvSpPr>
          <p:nvPr>
            <p:ph idx="1"/>
          </p:nvPr>
        </p:nvSpPr>
        <p:spPr/>
        <p:txBody>
          <a:bodyPr>
            <a:normAutofit/>
          </a:bodyPr>
          <a:lstStyle/>
          <a:p>
            <a:r>
              <a:rPr lang="en-US" altLang="zh-CN" dirty="0"/>
              <a:t>Data-driven replay</a:t>
            </a:r>
          </a:p>
          <a:p>
            <a:pPr lvl="1"/>
            <a:r>
              <a:rPr lang="en-US" altLang="zh-CN" dirty="0"/>
              <a:t>Application</a:t>
            </a:r>
            <a:r>
              <a:rPr lang="zh-CN" altLang="en-US" dirty="0"/>
              <a:t> </a:t>
            </a:r>
            <a:r>
              <a:rPr lang="en-US" altLang="zh-CN" dirty="0"/>
              <a:t>transparent</a:t>
            </a:r>
            <a:r>
              <a:rPr lang="zh-CN" altLang="en-US" dirty="0"/>
              <a:t> </a:t>
            </a:r>
            <a:r>
              <a:rPr lang="en-US" altLang="zh-CN" dirty="0"/>
              <a:t>(PDT,</a:t>
            </a:r>
            <a:r>
              <a:rPr lang="zh-CN" altLang="en-US" dirty="0"/>
              <a:t> </a:t>
            </a:r>
            <a:r>
              <a:rPr lang="en-US" altLang="zh-CN" dirty="0"/>
              <a:t>Dieter,</a:t>
            </a:r>
            <a:r>
              <a:rPr lang="zh-CN" altLang="en-US" dirty="0"/>
              <a:t> </a:t>
            </a:r>
            <a:r>
              <a:rPr lang="en-US" altLang="zh-CN" dirty="0"/>
              <a:t>Retrospect)</a:t>
            </a:r>
          </a:p>
          <a:p>
            <a:pPr lvl="1"/>
            <a:r>
              <a:rPr lang="en-US" altLang="zh-CN" dirty="0"/>
              <a:t>Huge</a:t>
            </a:r>
            <a:r>
              <a:rPr lang="zh-CN" altLang="en-US" dirty="0"/>
              <a:t> </a:t>
            </a:r>
            <a:r>
              <a:rPr lang="en-US" altLang="zh-CN" dirty="0"/>
              <a:t>log</a:t>
            </a:r>
            <a:r>
              <a:rPr lang="zh-CN" altLang="en-US" dirty="0"/>
              <a:t> </a:t>
            </a:r>
            <a:r>
              <a:rPr lang="en-US" altLang="zh-CN" dirty="0"/>
              <a:t>size</a:t>
            </a:r>
            <a:endParaRPr lang="en-US" dirty="0"/>
          </a:p>
          <a:p>
            <a:r>
              <a:rPr lang="en-US" altLang="zh-CN" dirty="0"/>
              <a:t>Order-driven replay </a:t>
            </a:r>
          </a:p>
          <a:p>
            <a:pPr lvl="1"/>
            <a:r>
              <a:rPr lang="en-US" altLang="zh-CN" dirty="0"/>
              <a:t>Happen-before</a:t>
            </a:r>
            <a:r>
              <a:rPr lang="zh-CN" altLang="en-US" dirty="0"/>
              <a:t> </a:t>
            </a:r>
            <a:r>
              <a:rPr lang="en-US" altLang="zh-CN" dirty="0"/>
              <a:t>relationship</a:t>
            </a:r>
          </a:p>
          <a:p>
            <a:pPr lvl="1"/>
            <a:r>
              <a:rPr lang="en-US" altLang="zh-CN" dirty="0"/>
              <a:t>Small</a:t>
            </a:r>
            <a:r>
              <a:rPr lang="zh-CN" altLang="en-US" dirty="0"/>
              <a:t> </a:t>
            </a:r>
            <a:r>
              <a:rPr lang="en-US" altLang="zh-CN" dirty="0"/>
              <a:t>log</a:t>
            </a:r>
            <a:r>
              <a:rPr lang="zh-CN" altLang="en-US" dirty="0"/>
              <a:t> </a:t>
            </a:r>
            <a:r>
              <a:rPr lang="en-US" altLang="zh-CN" dirty="0"/>
              <a:t>footprint,</a:t>
            </a:r>
            <a:r>
              <a:rPr lang="zh-CN" altLang="en-US" dirty="0"/>
              <a:t> </a:t>
            </a:r>
            <a:r>
              <a:rPr lang="en-US" altLang="zh-CN" dirty="0"/>
              <a:t>huge</a:t>
            </a:r>
            <a:r>
              <a:rPr lang="zh-CN" altLang="en-US" dirty="0"/>
              <a:t> </a:t>
            </a:r>
            <a:r>
              <a:rPr lang="en-US" altLang="zh-CN" dirty="0"/>
              <a:t>replay</a:t>
            </a:r>
            <a:r>
              <a:rPr lang="zh-CN" altLang="en-US" dirty="0"/>
              <a:t> </a:t>
            </a:r>
            <a:r>
              <a:rPr lang="en-US" altLang="zh-CN" dirty="0"/>
              <a:t>resource</a:t>
            </a:r>
            <a:endParaRPr lang="en-US" dirty="0"/>
          </a:p>
          <a:p>
            <a:r>
              <a:rPr lang="en-US" altLang="zh-CN" b="1" dirty="0"/>
              <a:t>Debugging with replay is the future</a:t>
            </a:r>
            <a:r>
              <a:rPr lang="en-US" altLang="zh-CN" dirty="0"/>
              <a:t>. </a:t>
            </a:r>
            <a:br>
              <a:rPr lang="en-US" altLang="zh-CN" sz="1800" i="1" dirty="0">
                <a:solidFill>
                  <a:schemeClr val="bg1">
                    <a:lumMod val="50000"/>
                  </a:schemeClr>
                </a:solidFill>
              </a:rPr>
            </a:br>
            <a:r>
              <a:rPr lang="en-US" altLang="zh-CN" sz="1800" i="1" dirty="0">
                <a:solidFill>
                  <a:schemeClr val="bg1">
                    <a:lumMod val="50000"/>
                  </a:schemeClr>
                </a:solidFill>
              </a:rPr>
              <a:t>	The Parallel Computing Landscape: A view From Berkeley 2.0</a:t>
            </a:r>
            <a:endParaRPr lang="en-US" altLang="zh-CN" i="1" dirty="0">
              <a:solidFill>
                <a:schemeClr val="bg1">
                  <a:lumMod val="50000"/>
                </a:schemeClr>
              </a:solidFill>
            </a:endParaRPr>
          </a:p>
          <a:p>
            <a:pPr lvl="1"/>
            <a:r>
              <a:rPr lang="en-US" altLang="zh-CN" dirty="0"/>
              <a:t>E.g.,</a:t>
            </a:r>
            <a:r>
              <a:rPr lang="zh-CN" altLang="en-US" dirty="0"/>
              <a:t> </a:t>
            </a:r>
            <a:r>
              <a:rPr lang="en-US" altLang="zh-CN" dirty="0" err="1"/>
              <a:t>rr</a:t>
            </a:r>
            <a:r>
              <a:rPr lang="en-US" altLang="zh-CN" dirty="0"/>
              <a:t>,</a:t>
            </a:r>
            <a:r>
              <a:rPr lang="zh-CN" altLang="en-US" dirty="0"/>
              <a:t> </a:t>
            </a:r>
            <a:r>
              <a:rPr lang="en-US" altLang="zh-CN" dirty="0" err="1"/>
              <a:t>rdb</a:t>
            </a:r>
            <a:r>
              <a:rPr lang="en-US" altLang="zh-CN" dirty="0"/>
              <a:t>,</a:t>
            </a:r>
            <a:r>
              <a:rPr lang="zh-CN" altLang="en-US" dirty="0"/>
              <a:t> </a:t>
            </a:r>
            <a:r>
              <a:rPr lang="en-US" altLang="zh-CN" dirty="0" err="1"/>
              <a:t>gdb</a:t>
            </a:r>
            <a:r>
              <a:rPr lang="en-US" altLang="zh-CN" dirty="0"/>
              <a:t>,</a:t>
            </a:r>
            <a:r>
              <a:rPr lang="zh-CN" altLang="en-US" dirty="0"/>
              <a:t> </a:t>
            </a:r>
            <a:r>
              <a:rPr lang="en-US" altLang="zh-CN" dirty="0"/>
              <a:t>R2,</a:t>
            </a:r>
            <a:r>
              <a:rPr lang="zh-CN" altLang="en-US" dirty="0"/>
              <a:t> </a:t>
            </a:r>
            <a:r>
              <a:rPr lang="en-US" altLang="zh-CN" dirty="0" err="1"/>
              <a:t>liblog</a:t>
            </a:r>
            <a:r>
              <a:rPr lang="en-US" altLang="zh-CN" dirty="0"/>
              <a:t>,</a:t>
            </a:r>
            <a:r>
              <a:rPr lang="zh-CN" altLang="en-US" dirty="0"/>
              <a:t> </a:t>
            </a:r>
            <a:r>
              <a:rPr lang="en-US" altLang="zh-CN" dirty="0" err="1"/>
              <a:t>MPIWiz</a:t>
            </a:r>
            <a:r>
              <a:rPr lang="en-US" altLang="zh-CN" dirty="0"/>
              <a:t>,</a:t>
            </a:r>
            <a:r>
              <a:rPr lang="zh-CN" altLang="en-US" dirty="0"/>
              <a:t> </a:t>
            </a:r>
            <a:r>
              <a:rPr lang="en-US" altLang="zh-CN" dirty="0" err="1"/>
              <a:t>TotalView</a:t>
            </a:r>
            <a:r>
              <a:rPr lang="en-US" altLang="zh-CN" dirty="0"/>
              <a:t>,</a:t>
            </a:r>
            <a:r>
              <a:rPr lang="zh-CN" altLang="en-US" dirty="0"/>
              <a:t> </a:t>
            </a:r>
            <a:r>
              <a:rPr lang="en-US" altLang="zh-CN" dirty="0"/>
              <a:t>OPR,</a:t>
            </a:r>
            <a:r>
              <a:rPr lang="zh-CN" altLang="en-US" dirty="0"/>
              <a:t> </a:t>
            </a:r>
            <a:r>
              <a:rPr lang="en-US" altLang="zh-CN" dirty="0" err="1"/>
              <a:t>Sreplay</a:t>
            </a:r>
            <a:r>
              <a:rPr lang="en-US" altLang="zh-CN" dirty="0"/>
              <a:t>,</a:t>
            </a:r>
            <a:r>
              <a:rPr lang="zh-CN" altLang="en-US" dirty="0"/>
              <a:t> </a:t>
            </a:r>
            <a:r>
              <a:rPr lang="en-US" altLang="zh-CN" dirty="0"/>
              <a:t>Pacifier,</a:t>
            </a:r>
            <a:r>
              <a:rPr lang="zh-CN" altLang="en-US" dirty="0"/>
              <a:t> </a:t>
            </a:r>
            <a:r>
              <a:rPr lang="en-US" altLang="zh-CN" dirty="0"/>
              <a:t>…</a:t>
            </a:r>
          </a:p>
          <a:p>
            <a:endParaRPr lang="zh-CN" altLang="en-US" dirty="0"/>
          </a:p>
        </p:txBody>
      </p:sp>
      <p:sp>
        <p:nvSpPr>
          <p:cNvPr id="4" name="日期占位符 3"/>
          <p:cNvSpPr>
            <a:spLocks noGrp="1"/>
          </p:cNvSpPr>
          <p:nvPr>
            <p:ph type="dt" sz="half" idx="10"/>
          </p:nvPr>
        </p:nvSpPr>
        <p:spPr/>
        <p:txBody>
          <a:bodyPr/>
          <a:lstStyle/>
          <a:p>
            <a:fld id="{2A99CC3D-59B6-0349-9591-7A1D30EEF71C}" type="datetime1">
              <a:rPr lang="zh-CN" altLang="en-US" smtClean="0"/>
              <a:t>2022/9/15</a:t>
            </a:fld>
            <a:endParaRPr lang="zh-CN" altLang="en-US"/>
          </a:p>
        </p:txBody>
      </p:sp>
      <p:sp>
        <p:nvSpPr>
          <p:cNvPr id="5" name="灯片编号占位符 4"/>
          <p:cNvSpPr>
            <a:spLocks noGrp="1"/>
          </p:cNvSpPr>
          <p:nvPr>
            <p:ph type="sldNum" sz="quarter" idx="12"/>
          </p:nvPr>
        </p:nvSpPr>
        <p:spPr/>
        <p:txBody>
          <a:bodyPr/>
          <a:lstStyle/>
          <a:p>
            <a:fld id="{3AE696C5-AB62-4167-9E85-4188355FB44C}" type="slidenum">
              <a:rPr lang="zh-CN" altLang="en-US" smtClean="0"/>
              <a:pPr/>
              <a:t>97</a:t>
            </a:fld>
            <a:endParaRPr lang="zh-CN" altLang="en-US"/>
          </a:p>
        </p:txBody>
      </p:sp>
      <p:sp>
        <p:nvSpPr>
          <p:cNvPr id="6" name="页脚占位符 5"/>
          <p:cNvSpPr>
            <a:spLocks noGrp="1"/>
          </p:cNvSpPr>
          <p:nvPr>
            <p:ph type="ftr" sz="quarter" idx="11"/>
          </p:nvPr>
        </p:nvSpPr>
        <p:spPr/>
        <p:txBody>
          <a:bodyPr/>
          <a:lstStyle/>
          <a:p>
            <a:r>
              <a:rPr lang="en-US" altLang="zh-CN"/>
              <a:t>Distributed System</a:t>
            </a:r>
            <a:endParaRPr lang="zh-CN" altLang="en-US"/>
          </a:p>
        </p:txBody>
      </p:sp>
    </p:spTree>
    <p:extLst>
      <p:ext uri="{BB962C8B-B14F-4D97-AF65-F5344CB8AC3E}">
        <p14:creationId xmlns:p14="http://schemas.microsoft.com/office/powerpoint/2010/main" val="270069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8D8FE78-6D8C-EA44-844E-1D306D6D6012}"/>
              </a:ext>
            </a:extLst>
          </p:cNvPr>
          <p:cNvSpPr>
            <a:spLocks noGrp="1"/>
          </p:cNvSpPr>
          <p:nvPr>
            <p:ph type="dt" sz="half" idx="10"/>
          </p:nvPr>
        </p:nvSpPr>
        <p:spPr/>
        <p:txBody>
          <a:bodyPr/>
          <a:lstStyle/>
          <a:p>
            <a:fld id="{4DFC6956-8905-024E-A752-3F54D85F66D4}" type="datetime1">
              <a:rPr kumimoji="1" lang="zh-CN" altLang="en-US" smtClean="0"/>
              <a:t>2022/9/15</a:t>
            </a:fld>
            <a:endParaRPr kumimoji="1" lang="zh-CN" altLang="en-US"/>
          </a:p>
        </p:txBody>
      </p:sp>
      <p:sp>
        <p:nvSpPr>
          <p:cNvPr id="5" name="页脚占位符 4">
            <a:extLst>
              <a:ext uri="{FF2B5EF4-FFF2-40B4-BE49-F238E27FC236}">
                <a16:creationId xmlns:a16="http://schemas.microsoft.com/office/drawing/2014/main" id="{60AD9E92-C8B8-1F46-8FC9-C389E4C01BF4}"/>
              </a:ext>
            </a:extLst>
          </p:cNvPr>
          <p:cNvSpPr>
            <a:spLocks noGrp="1"/>
          </p:cNvSpPr>
          <p:nvPr>
            <p:ph type="ftr" sz="quarter" idx="11"/>
          </p:nvPr>
        </p:nvSpPr>
        <p:spPr/>
        <p:txBody>
          <a:bodyPr/>
          <a:lstStyle/>
          <a:p>
            <a:r>
              <a:rPr kumimoji="1" lang="en-US" altLang="zh-CN"/>
              <a:t>Distributed System</a:t>
            </a:r>
            <a:endParaRPr kumimoji="1" lang="zh-CN" altLang="en-US"/>
          </a:p>
        </p:txBody>
      </p:sp>
      <p:sp>
        <p:nvSpPr>
          <p:cNvPr id="6" name="灯片编号占位符 5">
            <a:extLst>
              <a:ext uri="{FF2B5EF4-FFF2-40B4-BE49-F238E27FC236}">
                <a16:creationId xmlns:a16="http://schemas.microsoft.com/office/drawing/2014/main" id="{6645E123-9241-B24E-9EF6-2C2072FAB1B9}"/>
              </a:ext>
            </a:extLst>
          </p:cNvPr>
          <p:cNvSpPr>
            <a:spLocks noGrp="1"/>
          </p:cNvSpPr>
          <p:nvPr>
            <p:ph type="sldNum" sz="quarter" idx="12"/>
          </p:nvPr>
        </p:nvSpPr>
        <p:spPr/>
        <p:txBody>
          <a:bodyPr/>
          <a:lstStyle/>
          <a:p>
            <a:fld id="{B08DEE28-9A15-874C-844A-97FB180B516A}" type="slidenum">
              <a:rPr kumimoji="1" lang="zh-CN" altLang="en-US" smtClean="0"/>
              <a:t>98</a:t>
            </a:fld>
            <a:endParaRPr kumimoji="1" lang="zh-CN" altLang="en-US"/>
          </a:p>
        </p:txBody>
      </p:sp>
      <p:pic>
        <p:nvPicPr>
          <p:cNvPr id="7" name="图片 6">
            <a:extLst>
              <a:ext uri="{FF2B5EF4-FFF2-40B4-BE49-F238E27FC236}">
                <a16:creationId xmlns:a16="http://schemas.microsoft.com/office/drawing/2014/main" id="{74E70673-29BF-4349-8585-FAD794EFFCA5}"/>
              </a:ext>
            </a:extLst>
          </p:cNvPr>
          <p:cNvPicPr>
            <a:picLocks noChangeAspect="1"/>
          </p:cNvPicPr>
          <p:nvPr/>
        </p:nvPicPr>
        <p:blipFill>
          <a:blip r:embed="rId2"/>
          <a:stretch>
            <a:fillRect/>
          </a:stretch>
        </p:blipFill>
        <p:spPr>
          <a:xfrm>
            <a:off x="674687" y="1202919"/>
            <a:ext cx="7794626" cy="4452162"/>
          </a:xfrm>
          <a:prstGeom prst="rect">
            <a:avLst/>
          </a:prstGeom>
        </p:spPr>
      </p:pic>
    </p:spTree>
    <p:extLst>
      <p:ext uri="{BB962C8B-B14F-4D97-AF65-F5344CB8AC3E}">
        <p14:creationId xmlns:p14="http://schemas.microsoft.com/office/powerpoint/2010/main" val="4441600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02962A-F1D1-3D42-AB76-D990CF9D3844}"/>
              </a:ext>
            </a:extLst>
          </p:cNvPr>
          <p:cNvSpPr>
            <a:spLocks noGrp="1"/>
          </p:cNvSpPr>
          <p:nvPr>
            <p:ph type="title"/>
          </p:nvPr>
        </p:nvSpPr>
        <p:spPr/>
        <p:txBody>
          <a:bodyPr/>
          <a:lstStyle/>
          <a:p>
            <a:r>
              <a:rPr kumimoji="1" lang="en-US" altLang="zh-CN" dirty="0"/>
              <a:t>An</a:t>
            </a:r>
            <a:r>
              <a:rPr kumimoji="1" lang="zh-CN" altLang="en-US" dirty="0"/>
              <a:t> </a:t>
            </a:r>
            <a:r>
              <a:rPr kumimoji="1" lang="en-US" altLang="zh-CN" dirty="0"/>
              <a:t>Example</a:t>
            </a:r>
            <a:r>
              <a:rPr kumimoji="1" lang="zh-CN" altLang="en-US" dirty="0"/>
              <a:t> </a:t>
            </a:r>
            <a:r>
              <a:rPr kumimoji="1" lang="en-US" altLang="zh-CN" dirty="0"/>
              <a:t>of</a:t>
            </a:r>
            <a:r>
              <a:rPr kumimoji="1" lang="zh-CN" altLang="en-US" dirty="0"/>
              <a:t> </a:t>
            </a:r>
            <a:r>
              <a:rPr kumimoji="1" lang="en-US" altLang="zh-CN" dirty="0"/>
              <a:t>Replay</a:t>
            </a:r>
            <a:endParaRPr kumimoji="1" lang="zh-CN" altLang="en-US" dirty="0"/>
          </a:p>
        </p:txBody>
      </p:sp>
      <p:sp>
        <p:nvSpPr>
          <p:cNvPr id="4" name="日期占位符 3">
            <a:extLst>
              <a:ext uri="{FF2B5EF4-FFF2-40B4-BE49-F238E27FC236}">
                <a16:creationId xmlns:a16="http://schemas.microsoft.com/office/drawing/2014/main" id="{04DC14F4-5084-EB4F-ADC1-CA235E724D25}"/>
              </a:ext>
            </a:extLst>
          </p:cNvPr>
          <p:cNvSpPr>
            <a:spLocks noGrp="1"/>
          </p:cNvSpPr>
          <p:nvPr>
            <p:ph type="dt" sz="half" idx="10"/>
          </p:nvPr>
        </p:nvSpPr>
        <p:spPr/>
        <p:txBody>
          <a:bodyPr/>
          <a:lstStyle/>
          <a:p>
            <a:fld id="{9EF20882-0FC1-B244-A5FA-BD3957DB7D88}" type="datetime1">
              <a:rPr kumimoji="1" lang="zh-CN" altLang="en-US" smtClean="0"/>
              <a:t>2022/9/15</a:t>
            </a:fld>
            <a:endParaRPr kumimoji="1" lang="zh-CN" altLang="en-US"/>
          </a:p>
        </p:txBody>
      </p:sp>
      <p:sp>
        <p:nvSpPr>
          <p:cNvPr id="5" name="页脚占位符 4">
            <a:extLst>
              <a:ext uri="{FF2B5EF4-FFF2-40B4-BE49-F238E27FC236}">
                <a16:creationId xmlns:a16="http://schemas.microsoft.com/office/drawing/2014/main" id="{7215C97C-B104-4848-9DA5-D2A9DBB625E6}"/>
              </a:ext>
            </a:extLst>
          </p:cNvPr>
          <p:cNvSpPr>
            <a:spLocks noGrp="1"/>
          </p:cNvSpPr>
          <p:nvPr>
            <p:ph type="ftr" sz="quarter" idx="11"/>
          </p:nvPr>
        </p:nvSpPr>
        <p:spPr/>
        <p:txBody>
          <a:bodyPr/>
          <a:lstStyle/>
          <a:p>
            <a:r>
              <a:rPr kumimoji="1" lang="en-US" altLang="zh-CN"/>
              <a:t>Distributed System</a:t>
            </a:r>
            <a:endParaRPr kumimoji="1" lang="zh-CN" altLang="en-US"/>
          </a:p>
        </p:txBody>
      </p:sp>
      <p:sp>
        <p:nvSpPr>
          <p:cNvPr id="6" name="灯片编号占位符 5">
            <a:extLst>
              <a:ext uri="{FF2B5EF4-FFF2-40B4-BE49-F238E27FC236}">
                <a16:creationId xmlns:a16="http://schemas.microsoft.com/office/drawing/2014/main" id="{1EC48F0F-289C-504A-88D9-CE965C742CE9}"/>
              </a:ext>
            </a:extLst>
          </p:cNvPr>
          <p:cNvSpPr>
            <a:spLocks noGrp="1"/>
          </p:cNvSpPr>
          <p:nvPr>
            <p:ph type="sldNum" sz="quarter" idx="12"/>
          </p:nvPr>
        </p:nvSpPr>
        <p:spPr/>
        <p:txBody>
          <a:bodyPr/>
          <a:lstStyle/>
          <a:p>
            <a:fld id="{B08DEE28-9A15-874C-844A-97FB180B516A}" type="slidenum">
              <a:rPr kumimoji="1" lang="zh-CN" altLang="en-US" smtClean="0"/>
              <a:t>99</a:t>
            </a:fld>
            <a:endParaRPr kumimoji="1" lang="zh-CN" altLang="en-US"/>
          </a:p>
        </p:txBody>
      </p:sp>
      <p:pic>
        <p:nvPicPr>
          <p:cNvPr id="12" name="图片 11">
            <a:extLst>
              <a:ext uri="{FF2B5EF4-FFF2-40B4-BE49-F238E27FC236}">
                <a16:creationId xmlns:a16="http://schemas.microsoft.com/office/drawing/2014/main" id="{63C24C1C-84DA-6841-A58B-1D6C468862A7}"/>
              </a:ext>
            </a:extLst>
          </p:cNvPr>
          <p:cNvPicPr>
            <a:picLocks noChangeAspect="1"/>
          </p:cNvPicPr>
          <p:nvPr/>
        </p:nvPicPr>
        <p:blipFill>
          <a:blip r:embed="rId2"/>
          <a:stretch>
            <a:fillRect/>
          </a:stretch>
        </p:blipFill>
        <p:spPr>
          <a:xfrm>
            <a:off x="303608" y="925512"/>
            <a:ext cx="8472445" cy="5932488"/>
          </a:xfrm>
          <a:prstGeom prst="rect">
            <a:avLst/>
          </a:prstGeom>
        </p:spPr>
      </p:pic>
    </p:spTree>
    <p:extLst>
      <p:ext uri="{BB962C8B-B14F-4D97-AF65-F5344CB8AC3E}">
        <p14:creationId xmlns:p14="http://schemas.microsoft.com/office/powerpoint/2010/main" val="18533704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1|-1838.8|7.5"/>
</p:tagLst>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34040</TotalTime>
  <Words>6359</Words>
  <Application>Microsoft Macintosh PowerPoint</Application>
  <PresentationFormat>全屏显示(4:3)</PresentationFormat>
  <Paragraphs>1280</Paragraphs>
  <Slides>100</Slides>
  <Notes>9</Notes>
  <HiddenSlides>1</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100</vt:i4>
      </vt:variant>
    </vt:vector>
  </HeadingPairs>
  <TitlesOfParts>
    <vt:vector size="113" baseType="lpstr">
      <vt:lpstr>Arial</vt:lpstr>
      <vt:lpstr>Calibri</vt:lpstr>
      <vt:lpstr>Cambria Math</vt:lpstr>
      <vt:lpstr>Century Schoolbook</vt:lpstr>
      <vt:lpstr>Geneva</vt:lpstr>
      <vt:lpstr>Georgia</vt:lpstr>
      <vt:lpstr>Helvetica</vt:lpstr>
      <vt:lpstr>Tahoma</vt:lpstr>
      <vt:lpstr>Times</vt:lpstr>
      <vt:lpstr>Times New Roman</vt:lpstr>
      <vt:lpstr>Wingdings</vt:lpstr>
      <vt:lpstr>Office 主题</vt:lpstr>
      <vt:lpstr>公式</vt:lpstr>
      <vt:lpstr>第3章 时间和全局状态</vt:lpstr>
      <vt:lpstr>第3章 时间和全局状态</vt:lpstr>
      <vt:lpstr>简介</vt:lpstr>
      <vt:lpstr>简介</vt:lpstr>
      <vt:lpstr>第3章 时间和全局状态</vt:lpstr>
      <vt:lpstr>时钟、事件和进程状态</vt:lpstr>
      <vt:lpstr>时钟、事件和进程状态</vt:lpstr>
      <vt:lpstr>时钟、事件和进程状态</vt:lpstr>
      <vt:lpstr>第3章 时间和全局状态</vt:lpstr>
      <vt:lpstr>同步物理时钟</vt:lpstr>
      <vt:lpstr>同步物理时钟</vt:lpstr>
      <vt:lpstr>同步物理时钟</vt:lpstr>
      <vt:lpstr>同步物理时钟</vt:lpstr>
      <vt:lpstr>同步物理时钟</vt:lpstr>
      <vt:lpstr>同步物理时钟</vt:lpstr>
      <vt:lpstr>同步物理时钟</vt:lpstr>
      <vt:lpstr>同步物理时钟</vt:lpstr>
      <vt:lpstr>同步物理时钟</vt:lpstr>
      <vt:lpstr>同步物理时钟</vt:lpstr>
      <vt:lpstr>NTP 精度分析</vt:lpstr>
      <vt:lpstr>第3章 时间和全局状态</vt:lpstr>
      <vt:lpstr>逻辑时间和逻辑时钟</vt:lpstr>
      <vt:lpstr>逻辑时间和逻辑时钟</vt:lpstr>
      <vt:lpstr>逻辑时间和逻辑时钟</vt:lpstr>
      <vt:lpstr>逻辑时间和逻辑时钟</vt:lpstr>
      <vt:lpstr>逻辑时间和逻辑时钟</vt:lpstr>
      <vt:lpstr>逻辑时间和逻辑时钟</vt:lpstr>
      <vt:lpstr>逻辑时间和逻辑时钟</vt:lpstr>
      <vt:lpstr>逻辑时间和逻辑时钟</vt:lpstr>
      <vt:lpstr>全序逻辑时钟</vt:lpstr>
      <vt:lpstr>练习</vt:lpstr>
      <vt:lpstr>练习</vt:lpstr>
      <vt:lpstr>逻辑时间和逻辑时钟</vt:lpstr>
      <vt:lpstr>向量时钟</vt:lpstr>
      <vt:lpstr>向量时钟</vt:lpstr>
      <vt:lpstr>向量时钟</vt:lpstr>
      <vt:lpstr>练习</vt:lpstr>
      <vt:lpstr>向量时钟</vt:lpstr>
      <vt:lpstr>第3章 时间和全局状态</vt:lpstr>
      <vt:lpstr>全局状态</vt:lpstr>
      <vt:lpstr>全局状态</vt:lpstr>
      <vt:lpstr>全局状态</vt:lpstr>
      <vt:lpstr>全局状态</vt:lpstr>
      <vt:lpstr>全局状态</vt:lpstr>
      <vt:lpstr>全局状态</vt:lpstr>
      <vt:lpstr>全局状态</vt:lpstr>
      <vt:lpstr>全局状态</vt:lpstr>
      <vt:lpstr>全局状态</vt:lpstr>
      <vt:lpstr>全局状态</vt:lpstr>
      <vt:lpstr>全局状态</vt:lpstr>
      <vt:lpstr>另一种表述：Initiating a snapshot</vt:lpstr>
      <vt:lpstr>Propagating a snapshot</vt:lpstr>
      <vt:lpstr>Terminating a snapshot</vt:lpstr>
      <vt:lpstr>全局状态</vt:lpstr>
      <vt:lpstr>全局状态</vt:lpstr>
      <vt:lpstr>全局状态</vt:lpstr>
      <vt:lpstr>全局状态</vt:lpstr>
      <vt:lpstr>Another Example</vt:lpstr>
      <vt:lpstr>Start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算法结束</vt:lpstr>
      <vt:lpstr>最终状态：理解存储的消息</vt:lpstr>
      <vt:lpstr>全局状态</vt:lpstr>
      <vt:lpstr>安全性（safeness/safety）</vt:lpstr>
      <vt:lpstr>活性（liveness）</vt:lpstr>
      <vt:lpstr>第3章 时间和全局状态</vt:lpstr>
      <vt:lpstr>分布式调试</vt:lpstr>
      <vt:lpstr>分布式调试</vt:lpstr>
      <vt:lpstr>分布式调试</vt:lpstr>
      <vt:lpstr>分布式调试</vt:lpstr>
      <vt:lpstr>分布式调试</vt:lpstr>
      <vt:lpstr>Recall</vt:lpstr>
      <vt:lpstr>可能的</vt:lpstr>
      <vt:lpstr>明确的</vt:lpstr>
      <vt:lpstr>分布式调试</vt:lpstr>
      <vt:lpstr>练习</vt:lpstr>
      <vt:lpstr>分布式调试</vt:lpstr>
      <vt:lpstr>第3章 时间和全局状态</vt:lpstr>
      <vt:lpstr>小结</vt:lpstr>
      <vt:lpstr>小结</vt:lpstr>
      <vt:lpstr>Debug Distributed Applications</vt:lpstr>
      <vt:lpstr>You may expect</vt:lpstr>
      <vt:lpstr>Debug Threads is non-trivial</vt:lpstr>
      <vt:lpstr>Even worse for DS</vt:lpstr>
      <vt:lpstr>Difficulties to debug DS</vt:lpstr>
      <vt:lpstr>Debug 256 processes</vt:lpstr>
      <vt:lpstr>Available Approaches</vt:lpstr>
      <vt:lpstr>Runtime detection</vt:lpstr>
      <vt:lpstr>Record &amp; Replay</vt:lpstr>
      <vt:lpstr>Replay-based Debugging</vt:lpstr>
      <vt:lpstr>PowerPoint 演示文稿</vt:lpstr>
      <vt:lpstr>An Example of Replay</vt:lpstr>
      <vt:lpstr>Thanks!</vt:lpstr>
    </vt:vector>
  </TitlesOfParts>
  <Company>电子科技大学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Operating System</dc:title>
  <dc:creator>mshou</dc:creator>
  <cp:lastModifiedBy>Xue Ruini</cp:lastModifiedBy>
  <cp:revision>1077</cp:revision>
  <cp:lastPrinted>2016-09-14T01:29:38Z</cp:lastPrinted>
  <dcterms:created xsi:type="dcterms:W3CDTF">2002-10-17T08:49:36Z</dcterms:created>
  <dcterms:modified xsi:type="dcterms:W3CDTF">2022-09-15T00:17:32Z</dcterms:modified>
</cp:coreProperties>
</file>